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HTML Tag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 is a starting tag. To delimit the text inside, add a closing tag by adding a forward slash “/”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800100" lvl="2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……………………..</a:t>
            </a:r>
          </a:p>
          <a:p>
            <a:pPr marL="800100" lvl="2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………………………</a:t>
            </a:r>
          </a:p>
          <a:p>
            <a:pPr marL="800100" lvl="2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………………………….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HTML Tag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 </dc:title>
  <dc:creator>R</dc:creator>
  <cp:lastModifiedBy>RK</cp:lastModifiedBy>
  <cp:revision>2</cp:revision>
  <dcterms:created xsi:type="dcterms:W3CDTF">2006-08-16T00:00:00Z</dcterms:created>
  <dcterms:modified xsi:type="dcterms:W3CDTF">2018-09-03T09:48:22Z</dcterms:modified>
</cp:coreProperties>
</file>