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Embed Tag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&lt;embed&gt; tag is used to embed an audio file or video file on web page.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&lt;embed&gt; tag defines a container for an external application or interactive content (a plug-in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285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65467"/>
              </p:ext>
            </p:extLst>
          </p:nvPr>
        </p:nvGraphicFramePr>
        <p:xfrm>
          <a:off x="533400" y="361951"/>
          <a:ext cx="7772400" cy="1962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  <a:gridCol w="1845945"/>
                <a:gridCol w="4371975"/>
              </a:tblGrid>
              <a:tr h="3142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28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src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the path of the file name to play an audio or video file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9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Media type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the media type of the linked document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9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Height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Pixels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the height of the embedded content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9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Width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Pixels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the width of the embedded content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9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Noembed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Tag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noembed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&gt;…..&lt;/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noembed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tag is used to handle browsers which do not support the &lt;embed&gt; tag.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noembed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tag specify a message that you want to display in the browser. The message inside the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noembed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tag appears only when the browser doesn’t support the &lt;embed&gt; tag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tag has </a:t>
            </a:r>
            <a:r>
              <a:rPr lang="en-US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been deprecated,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should not be used in production.</a:t>
            </a:r>
            <a:endParaRPr lang="en-US" sz="20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4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162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Embed Tag</vt:lpstr>
      <vt:lpstr>PowerPoint Presentation</vt:lpstr>
      <vt:lpstr>Noembed Tag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 Tag</dc:title>
  <dc:creator>R</dc:creator>
  <cp:lastModifiedBy>RK</cp:lastModifiedBy>
  <cp:revision>5</cp:revision>
  <dcterms:created xsi:type="dcterms:W3CDTF">2006-08-16T00:00:00Z</dcterms:created>
  <dcterms:modified xsi:type="dcterms:W3CDTF">2018-09-03T10:00:38Z</dcterms:modified>
</cp:coreProperties>
</file>