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Object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&lt;object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&gt;…..&lt;/object&gt;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used to embedded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document.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 - audio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video, Java applets, ActiveX, PDF,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Flash etc.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&lt;object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tag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used 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embed another webpage into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HTML document.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text between the &lt;object&gt; and &lt;/object&gt; is an alternate text, for browsers that do not support this tag.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tag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pass parameters to plugins that have been embedded with the &lt;object&gt; tag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32310"/>
              </p:ext>
            </p:extLst>
          </p:nvPr>
        </p:nvGraphicFramePr>
        <p:xfrm>
          <a:off x="533400" y="514350"/>
          <a:ext cx="80772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9816"/>
                <a:gridCol w="1382584"/>
                <a:gridCol w="53848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562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URL of the resource to be used by the object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Media type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media type of data specified in the data attribute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a name for the object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height of the object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width of the object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Usemap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mapname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name of a client-side image map to be used with the object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Form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Form_id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one or more forms the object belongs to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181</Words>
  <Application>Microsoft Office PowerPoint</Application>
  <PresentationFormat>On-screen Show (16:9)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Object Tag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Tag</dc:title>
  <dc:creator>R</dc:creator>
  <cp:lastModifiedBy>RK</cp:lastModifiedBy>
  <cp:revision>6</cp:revision>
  <dcterms:created xsi:type="dcterms:W3CDTF">2006-08-16T00:00:00Z</dcterms:created>
  <dcterms:modified xsi:type="dcterms:W3CDTF">2018-09-03T10:01:08Z</dcterms:modified>
</cp:coreProperties>
</file>