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tag is used to pass parameters to plugins that have been embedded with the &lt;object&gt; tag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autoplay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width, height,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= true, false, 400, 200,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raaz.mp4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77995"/>
              </p:ext>
            </p:extLst>
          </p:nvPr>
        </p:nvGraphicFramePr>
        <p:xfrm>
          <a:off x="685800" y="1657350"/>
          <a:ext cx="4800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572"/>
                <a:gridCol w="730828"/>
                <a:gridCol w="3124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Specifies the name of a parameter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Specifies the value of the parameter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5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Param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 Tag</dc:title>
  <dc:creator>R</dc:creator>
  <cp:lastModifiedBy>R</cp:lastModifiedBy>
  <cp:revision>4</cp:revision>
  <dcterms:created xsi:type="dcterms:W3CDTF">2006-08-16T00:00:00Z</dcterms:created>
  <dcterms:modified xsi:type="dcterms:W3CDTF">2016-08-07T13:57:36Z</dcterms:modified>
</cp:coreProperties>
</file>