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Text Area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text area is a multiline text field. A user can write unlimited number of characters in the text area.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&gt;……&lt;/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23560"/>
              </p:ext>
            </p:extLst>
          </p:nvPr>
        </p:nvGraphicFramePr>
        <p:xfrm>
          <a:off x="304800" y="285750"/>
          <a:ext cx="8382000" cy="4648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2148"/>
                <a:gridCol w="1672568"/>
                <a:gridCol w="5027284"/>
              </a:tblGrid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text area should automatically get focus when the page loads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visible width of a text area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dirname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textareaname.dir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text direction of the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textarea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will be submitted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text area should be disabled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form_id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one or more forms the text area belongs to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maxlength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maximum number of characters allowed in the text area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name for a text area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placeholder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short hint that describes the expected value of a text area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readonly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readonly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text area should be read-only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text area is required/must be filled out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rows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visible number of lines in a text area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wrap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Soft(default)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how the text in a text area is to be wrapped when submitted in a form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03743"/>
              </p:ext>
            </p:extLst>
          </p:nvPr>
        </p:nvGraphicFramePr>
        <p:xfrm>
          <a:off x="304800" y="1047750"/>
          <a:ext cx="8382000" cy="975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70702"/>
                <a:gridCol w="6711298"/>
              </a:tblGrid>
              <a:tr h="111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86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text in the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textarea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not wrapped when submitted in a 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form.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2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text in the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textarea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wrapped (contains newlines) when submitted in a form. When "hard" is used, the cols attribute must be specified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231</Words>
  <Application>Microsoft Office PowerPoint</Application>
  <PresentationFormat>On-screen Show (16:9)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Text Area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Area</dc:title>
  <dc:creator>R</dc:creator>
  <cp:lastModifiedBy>R</cp:lastModifiedBy>
  <cp:revision>5</cp:revision>
  <dcterms:created xsi:type="dcterms:W3CDTF">2006-08-16T00:00:00Z</dcterms:created>
  <dcterms:modified xsi:type="dcterms:W3CDTF">2016-08-13T17:26:03Z</dcterms:modified>
</cp:coreProperties>
</file>