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creates a box around the related form controls.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&gt;……&lt;/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38024"/>
              </p:ext>
            </p:extLst>
          </p:nvPr>
        </p:nvGraphicFramePr>
        <p:xfrm>
          <a:off x="609600" y="2114550"/>
          <a:ext cx="76962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3950"/>
                <a:gridCol w="980650"/>
                <a:gridCol w="5181600"/>
              </a:tblGrid>
              <a:tr h="297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group of related form elements should be disabled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12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form_id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forms 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fieldset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belongs to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7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name for the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fieldset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4375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Fieldset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Fieldset</dc:title>
  <dc:creator>R</dc:creator>
  <cp:lastModifiedBy>R</cp:lastModifiedBy>
  <cp:revision>3</cp:revision>
  <dcterms:created xsi:type="dcterms:W3CDTF">2006-08-16T00:00:00Z</dcterms:created>
  <dcterms:modified xsi:type="dcterms:W3CDTF">2016-08-13T17:45:58Z</dcterms:modified>
</cp:coreProperties>
</file>