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Legend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tag defines a caption for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&lt;legend&gt;…….&lt;/legend&gt;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6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Legend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</dc:title>
  <dc:creator>R</dc:creator>
  <cp:lastModifiedBy>R</cp:lastModifiedBy>
  <cp:revision>2</cp:revision>
  <dcterms:created xsi:type="dcterms:W3CDTF">2006-08-16T00:00:00Z</dcterms:created>
  <dcterms:modified xsi:type="dcterms:W3CDTF">2016-08-13T13:39:07Z</dcterms:modified>
</cp:coreProperties>
</file>