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Select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&lt;select&gt;….&lt;/select&gt; tag creates a drop down list to accept a user input from a list of items.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07904"/>
              </p:ext>
            </p:extLst>
          </p:nvPr>
        </p:nvGraphicFramePr>
        <p:xfrm>
          <a:off x="685801" y="1703070"/>
          <a:ext cx="7619999" cy="24209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14469"/>
                <a:gridCol w="1088053"/>
                <a:gridCol w="5117477"/>
              </a:tblGrid>
              <a:tr h="1959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Attribute</a:t>
                      </a:r>
                      <a:endParaRPr lang="en-US" sz="1400" b="1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Value</a:t>
                      </a:r>
                      <a:endParaRPr lang="en-US" sz="1400" b="1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Description</a:t>
                      </a:r>
                      <a:endParaRPr lang="en-US" sz="1400" b="1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1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autofocus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autofocus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drop-down list should automatically get focus when the page loads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852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drop-down list should be disabled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852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form_id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Defines one or more forms the select field belongs to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852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multiple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multiple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multiple options can be selected at once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9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Defines a name for the drop-down list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91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user is required to select a value before submitting the form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852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size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Defines the number of visible options in a drop-down list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17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</Words>
  <Application>Microsoft Office PowerPoint</Application>
  <PresentationFormat>On-screen Show (16:9)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Select Tag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Tag</dc:title>
  <dc:creator>R</dc:creator>
  <cp:lastModifiedBy>R</cp:lastModifiedBy>
  <cp:revision>2</cp:revision>
  <dcterms:created xsi:type="dcterms:W3CDTF">2006-08-16T00:00:00Z</dcterms:created>
  <dcterms:modified xsi:type="dcterms:W3CDTF">2016-08-13T14:57:09Z</dcterms:modified>
</cp:coreProperties>
</file>