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Head Tag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Before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&lt;body&gt; element you will often see a &lt;head&gt; element. This contains information about the page, rather than information that is shown within the main part of the browser. You will usually find a &lt;title&gt; element inside the &lt;head&gt; element. &lt;head&gt; is opening head tag and &lt;/head&gt; is closing head tag.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&lt;title&gt; Hello &lt;/title&gt;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Head Tag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 Tag </dc:title>
  <dc:creator>R</dc:creator>
  <cp:lastModifiedBy>RK</cp:lastModifiedBy>
  <cp:revision>3</cp:revision>
  <dcterms:created xsi:type="dcterms:W3CDTF">2006-08-16T00:00:00Z</dcterms:created>
  <dcterms:modified xsi:type="dcterms:W3CDTF">2018-09-03T09:48:43Z</dcterms:modified>
</cp:coreProperties>
</file>