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927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tag helps to group related choices, when we have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llong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list of option to select from the drop-down list created using the &lt;select&gt; tag.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&lt;select&gt;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&lt;option&gt;……&lt;/option&gt;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&lt;option&gt;……&lt;/option&gt;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6866"/>
              </p:ext>
            </p:extLst>
          </p:nvPr>
        </p:nvGraphicFramePr>
        <p:xfrm>
          <a:off x="685800" y="1352550"/>
          <a:ext cx="7391400" cy="8305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3047"/>
                <a:gridCol w="1475102"/>
                <a:gridCol w="4433251"/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an option-group should be 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label for an option-group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Optgroup Tag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Optgroup Tag</dc:title>
  <dc:creator>R</dc:creator>
  <cp:lastModifiedBy>RK</cp:lastModifiedBy>
  <cp:revision>4</cp:revision>
  <dcterms:created xsi:type="dcterms:W3CDTF">2006-08-16T00:00:00Z</dcterms:created>
  <dcterms:modified xsi:type="dcterms:W3CDTF">2018-09-03T10:05:26Z</dcterms:modified>
</cp:coreProperties>
</file>