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77479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Button Tag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can customize the appearance of button using the &lt;button&gt; tag. 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&lt;button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&gt;…..&lt;/button&gt;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30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462966"/>
              </p:ext>
            </p:extLst>
          </p:nvPr>
        </p:nvGraphicFramePr>
        <p:xfrm>
          <a:off x="381000" y="285750"/>
          <a:ext cx="8458200" cy="44958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371600"/>
                <a:gridCol w="2895600"/>
                <a:gridCol w="4191000"/>
              </a:tblGrid>
              <a:tr h="13854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Attribute</a:t>
                      </a:r>
                      <a:endParaRPr lang="en-US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7636" marR="47636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Value</a:t>
                      </a:r>
                      <a:endParaRPr lang="en-US" sz="1400" b="1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7636" marR="47636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lang="en-US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7636" marR="47636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24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autofocus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7636" marR="47636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autofocus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7636" marR="4763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that a button should automatically get focus when the page loads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7636" marR="47636" marT="0" marB="0"/>
                </a:tc>
              </a:tr>
              <a:tr h="27709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disabled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7636" marR="47636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disabled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7636" marR="4763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that a button should be disabled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7636" marR="47636" marT="0" marB="0"/>
                </a:tc>
              </a:tr>
              <a:tr h="2563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form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7636" marR="47636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form_id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7636" marR="4763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one or more forms the button belongs to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7636" marR="47636" marT="0" marB="0"/>
                </a:tc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formaction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7636" marR="47636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URL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7636" marR="4763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where to send the form-data when a form is submitted. Only for type="submit"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7636" marR="47636" marT="0" marB="0"/>
                </a:tc>
              </a:tr>
              <a:tr h="69272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formenctype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7636" marR="47636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application/x-www-form-</a:t>
                      </a:r>
                      <a:r>
                        <a:rPr lang="en-US" sz="14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urlencoded</a:t>
                      </a: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/>
                      </a:r>
                      <a:b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multipart/form-data</a:t>
                      </a:r>
                      <a:b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text/plain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7636" marR="4763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how form-data should be encoded before sending it to a server. Only for type="submit"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7636" marR="47636" marT="0" marB="0"/>
                </a:tc>
              </a:tr>
              <a:tr h="5541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formmethod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7636" marR="47636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get</a:t>
                      </a:r>
                      <a:b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post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7636" marR="4763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how to send the form-data (which HTTP method to use). Only for type="submit"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7636" marR="47636" marT="0" marB="0"/>
                </a:tc>
              </a:tr>
              <a:tr h="50569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formnovalidate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7636" marR="47636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formnovalidate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7636" marR="4763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that the form-data should not be validated on submission. Only for type="submit"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7636" marR="47636" marT="0" marB="0"/>
                </a:tc>
              </a:tr>
              <a:tr h="69272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formtarget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7636" marR="47636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_blank</a:t>
                      </a:r>
                      <a:b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_self</a:t>
                      </a:r>
                      <a:b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_parent</a:t>
                      </a:r>
                      <a:b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_top</a:t>
                      </a:r>
                      <a:b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4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framename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7636" marR="4763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where to display the response after submitting the form. Only for type="submit"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7636" marR="47636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399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301149"/>
              </p:ext>
            </p:extLst>
          </p:nvPr>
        </p:nvGraphicFramePr>
        <p:xfrm>
          <a:off x="1198245" y="921432"/>
          <a:ext cx="6345555" cy="187891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418563"/>
                <a:gridCol w="1396104"/>
                <a:gridCol w="3530888"/>
              </a:tblGrid>
              <a:tr h="23131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Attribute</a:t>
                      </a:r>
                      <a:endParaRPr lang="en-US" sz="16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Value</a:t>
                      </a:r>
                      <a:endParaRPr lang="en-US" sz="16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lang="en-US" sz="16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5177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name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name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a name for the button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69393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type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button</a:t>
                      </a:r>
                      <a:b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reset</a:t>
                      </a:r>
                      <a:b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submit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</a:t>
                      </a: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 type of button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45177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value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text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an initial value for the button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951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186</Words>
  <Application>Microsoft Office PowerPoint</Application>
  <PresentationFormat>On-screen Show (16:9)</PresentationFormat>
  <Paragraphs>44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Button Tag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Button Tag</dc:title>
  <dc:creator>R</dc:creator>
  <cp:lastModifiedBy>R</cp:lastModifiedBy>
  <cp:revision>6</cp:revision>
  <dcterms:created xsi:type="dcterms:W3CDTF">2006-08-16T00:00:00Z</dcterms:created>
  <dcterms:modified xsi:type="dcterms:W3CDTF">2016-08-13T19:12:24Z</dcterms:modified>
</cp:coreProperties>
</file>