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Datalist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Tag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tag provides an autocomplete feature, which means that it allows you to select an input from the predefined options.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tag is combined with the input tag.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&lt;option&gt;………...&lt;/option&gt;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option&gt;………...&lt;/option&gt;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datalist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7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Datalist Tag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Datalist Tag</dc:title>
  <dc:creator>R</dc:creator>
  <cp:lastModifiedBy>RK</cp:lastModifiedBy>
  <cp:revision>4</cp:revision>
  <dcterms:created xsi:type="dcterms:W3CDTF">2006-08-16T00:00:00Z</dcterms:created>
  <dcterms:modified xsi:type="dcterms:W3CDTF">2018-09-03T10:05:54Z</dcterms:modified>
</cp:coreProperties>
</file>