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Link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&lt;link&gt; tag defines a link between a document and an external resource.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&lt;link&gt; element is an empty element, it contains attributes only. This element goes only in the head section, but it can appear any number of times.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27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645302"/>
              </p:ext>
            </p:extLst>
          </p:nvPr>
        </p:nvGraphicFramePr>
        <p:xfrm>
          <a:off x="609600" y="971550"/>
          <a:ext cx="7696200" cy="2209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48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8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Attribute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3390" marR="4339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3390" marR="4339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3390" marR="4339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crossorigin</a:t>
                      </a:r>
                      <a:endParaRPr lang="en-US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3390" marR="4339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anonymous</a:t>
                      </a:r>
                      <a:b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use-credentials</a:t>
                      </a:r>
                      <a:endParaRPr lang="en-US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3390" marR="4339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how the element handles cross-origin requests</a:t>
                      </a:r>
                      <a:endParaRPr lang="en-US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3390" marR="4339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href</a:t>
                      </a:r>
                      <a:endParaRPr lang="en-US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3390" marR="4339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URL</a:t>
                      </a:r>
                      <a:endParaRPr lang="en-US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3390" marR="4339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location of the linked document</a:t>
                      </a:r>
                      <a:endParaRPr lang="en-US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3390" marR="4339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hreflang</a:t>
                      </a:r>
                      <a:endParaRPr lang="en-US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3390" marR="4339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language_code</a:t>
                      </a:r>
                      <a:endParaRPr lang="en-US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3390" marR="4339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language of the text in the linked document</a:t>
                      </a:r>
                      <a:endParaRPr lang="en-US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3390" marR="4339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media</a:t>
                      </a:r>
                      <a:endParaRPr lang="en-US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3390" marR="4339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media_query</a:t>
                      </a:r>
                      <a:endParaRPr lang="en-US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3390" marR="4339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on what device the linked document will be displayed</a:t>
                      </a:r>
                      <a:endParaRPr lang="en-US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3390" marR="4339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65450" y="11906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957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835511"/>
              </p:ext>
            </p:extLst>
          </p:nvPr>
        </p:nvGraphicFramePr>
        <p:xfrm>
          <a:off x="990600" y="209550"/>
          <a:ext cx="7391400" cy="472440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03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4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90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Attribute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3390" marR="4339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3390" marR="4339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3390" marR="4339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22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rel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3390" marR="4339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alternate</a:t>
                      </a:r>
                      <a:b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archives</a:t>
                      </a:r>
                      <a:b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author</a:t>
                      </a:r>
                      <a:b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bookmark</a:t>
                      </a:r>
                      <a:b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external</a:t>
                      </a:r>
                      <a:b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first</a:t>
                      </a:r>
                      <a:b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help</a:t>
                      </a:r>
                      <a:b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icon</a:t>
                      </a:r>
                      <a:b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last</a:t>
                      </a:r>
                      <a:b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license</a:t>
                      </a:r>
                      <a:b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  <a:b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2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nofollow</a:t>
                      </a:r>
                      <a:b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2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noreferrer</a:t>
                      </a:r>
                      <a:b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pingback</a:t>
                      </a:r>
                      <a:b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2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prefetch</a:t>
                      </a:r>
                      <a:b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2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prev</a:t>
                      </a:r>
                      <a:b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search</a:t>
                      </a:r>
                      <a:b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sidebar</a:t>
                      </a:r>
                      <a:b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2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stylesheet</a:t>
                      </a:r>
                      <a:b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tag</a:t>
                      </a:r>
                      <a:b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up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3390" marR="4339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Required. Specifies the relationship between the current document and the linked document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3390" marR="4339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4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sizes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3390" marR="4339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Height X Width</a:t>
                      </a:r>
                      <a:b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any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3390" marR="4339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size of the linked resource. Only for </a:t>
                      </a:r>
                      <a:r>
                        <a:rPr lang="en-US" sz="12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rel</a:t>
                      </a: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="icon"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3390" marR="4339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7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3390" marR="4339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media_type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3390" marR="4339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media type of the linked document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3390" marR="4339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83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0550"/>
            <a:ext cx="8229600" cy="3962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&lt;head&gt;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&lt;title&gt;Welcome to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itp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&lt;/title&gt;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&lt;link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=“stylesheet” href=“itp.css”&gt;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&lt;/head&gt;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&lt;body&gt;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&lt;h1&gt;I am Heading&lt;/h1&gt;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&lt;p&gt;I am Paragraph.&lt;/p&gt;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&lt;/body&gt;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17091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259</Words>
  <Application>Microsoft Office PowerPoint</Application>
  <PresentationFormat>On-screen Show (16:9)</PresentationFormat>
  <Paragraphs>59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Link Tag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Tag</dc:title>
  <dc:creator>R</dc:creator>
  <cp:lastModifiedBy>azad fkill.d</cp:lastModifiedBy>
  <cp:revision>5</cp:revision>
  <dcterms:created xsi:type="dcterms:W3CDTF">2006-08-16T00:00:00Z</dcterms:created>
  <dcterms:modified xsi:type="dcterms:W3CDTF">2022-11-28T10:57:03Z</dcterms:modified>
</cp:coreProperties>
</file>