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Style Tag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&lt;style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 tag is used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declare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style sheets within the head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 document. Inside the &lt;style&gt; element you specify how HTML elements should render in a browser. Each HTML document can contain multiple &lt;style&gt; tags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0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532"/>
              </p:ext>
            </p:extLst>
          </p:nvPr>
        </p:nvGraphicFramePr>
        <p:xfrm>
          <a:off x="685800" y="732598"/>
          <a:ext cx="7620000" cy="20677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10034"/>
                <a:gridCol w="1428447"/>
                <a:gridCol w="4781519"/>
              </a:tblGrid>
              <a:tr h="3480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8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8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835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media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media_query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what media/device the media resource is optimized for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253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scoped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scoped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the styles only apply to this element's parent element and that element's child elements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480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text/</a:t>
                      </a: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css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media type of the &lt;style&gt; tag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74863" y="23860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67189"/>
            <a:ext cx="74676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&lt;title&gt;Hello CSS&lt;/title&gt;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&lt;style type=“text/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	p { color: red; font-size: 24px;}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	h1{ color: blue; font-size: 24em;}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&lt;/style&gt;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&lt;h1&gt;I am Heading&lt;/h1&gt;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&lt;p&gt;I am first Paragraph.&lt;/p&gt;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&lt;p&gt;I am second Paragraph&lt;/p&gt;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755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On-screen Show (16:9)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Style Tag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 Tag</dc:title>
  <dc:creator>R</dc:creator>
  <cp:lastModifiedBy>RK</cp:lastModifiedBy>
  <cp:revision>2</cp:revision>
  <dcterms:created xsi:type="dcterms:W3CDTF">2006-08-16T00:00:00Z</dcterms:created>
  <dcterms:modified xsi:type="dcterms:W3CDTF">2018-09-03T10:06:31Z</dcterms:modified>
</cp:coreProperties>
</file>