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394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div Tag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HTML &lt;div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&gt;…..&lt;/div&gt;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tag is used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define a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section of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document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Using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div tag, you can group large sections of HTML elements together and format them with CSS. The &lt;div&gt; element is very often used together with CSS, to layout a web page.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By default, browsers always place a line break before and after the &lt;div&gt; element. However, this can be changed with CSS.</a:t>
            </a:r>
          </a:p>
        </p:txBody>
      </p:sp>
    </p:spTree>
    <p:extLst>
      <p:ext uri="{BB962C8B-B14F-4D97-AF65-F5344CB8AC3E}">
        <p14:creationId xmlns:p14="http://schemas.microsoft.com/office/powerpoint/2010/main" val="176713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448092"/>
            <a:ext cx="7467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&lt;head&gt; &lt;/head&gt;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&lt;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body&gt;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&lt;p&gt;I am outside div paragraph&lt;/p&gt;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&lt;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div style="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color: red"&gt;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         &lt;h3&gt;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is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Heading is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inside div tag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&lt;/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h3&gt;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          &lt;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p&gt;This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is paragraph is inside div tag&lt;/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p&gt;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&lt;/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div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&gt;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&lt;/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body&gt;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182936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"/>
            <a:ext cx="8229600" cy="4724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html&gt;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&lt;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head&gt;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	&lt;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style&gt;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		div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			color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: red;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		       }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	&lt;/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style&gt;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&lt;/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head&gt;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&lt;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body&gt;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	This is body. 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&lt;div&gt;I am inside div tag&lt;/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div&gt;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&lt;/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body&gt;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&lt;/html&gt;</a:t>
            </a:r>
          </a:p>
          <a:p>
            <a:pPr marL="0" indent="0">
              <a:buNone/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69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89</Words>
  <Application>Microsoft Office PowerPoint</Application>
  <PresentationFormat>On-screen Show (16:9)</PresentationFormat>
  <Paragraphs>28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div Tag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 Tag</dc:title>
  <dc:creator>R</dc:creator>
  <cp:lastModifiedBy>RK</cp:lastModifiedBy>
  <cp:revision>5</cp:revision>
  <dcterms:created xsi:type="dcterms:W3CDTF">2006-08-16T00:00:00Z</dcterms:created>
  <dcterms:modified xsi:type="dcterms:W3CDTF">2018-09-03T10:07:10Z</dcterms:modified>
</cp:coreProperties>
</file>