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6" d="100"/>
          <a:sy n="156" d="100"/>
        </p:scale>
        <p:origin x="-394" y="-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52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Style Attribute</a:t>
            </a:r>
            <a:endParaRPr lang="en-US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Style attribute is used to set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style of an HTML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element.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 HTML5, the style attribute can be used on any HTML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element.</a:t>
            </a:r>
          </a:p>
          <a:p>
            <a:pPr mar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Syntax: - 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style=“property1: property1-value; property2: property2-value;”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Where property is CSS property and Property-value is CSS value.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0684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40040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&lt;html&gt;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&lt;head&gt;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	&lt;title&gt;Hello CSS&lt;/title&gt;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&lt;/head&gt;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&lt;body&gt;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&lt;h1 style=“color: cyan font-size: 45em;” &gt;I am Heading&lt;/h1&gt;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&lt;p style=“color: yellow font-size: 40px;” &gt;I am 1st Para&lt;/p&gt;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&lt;p&gt;I am second Paragraph&lt;/p&gt;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&lt;/body&gt;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&lt;/html&gt;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63516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45</Words>
  <Application>Microsoft Office PowerPoint</Application>
  <PresentationFormat>On-screen Show (16:9)</PresentationFormat>
  <Paragraphs>16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Style Attribute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Style Attribute</dc:title>
  <dc:creator>R</dc:creator>
  <cp:lastModifiedBy>RK</cp:lastModifiedBy>
  <cp:revision>6</cp:revision>
  <dcterms:created xsi:type="dcterms:W3CDTF">2006-08-16T00:00:00Z</dcterms:created>
  <dcterms:modified xsi:type="dcterms:W3CDTF">2018-09-03T10:07:32Z</dcterms:modified>
</cp:coreProperties>
</file>