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attribute specifies a unique id for an HTML element. The value must be unique within the HTML document.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attribute is most used to point to a style in a style sheet, and by JavaScript (via the HTML DOM) to manipulate the element with the specific id. The id attribute can be used on any HTML element.</a:t>
            </a:r>
          </a:p>
        </p:txBody>
      </p:sp>
    </p:spTree>
    <p:extLst>
      <p:ext uri="{BB962C8B-B14F-4D97-AF65-F5344CB8AC3E}">
        <p14:creationId xmlns:p14="http://schemas.microsoft.com/office/powerpoint/2010/main" val="622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HTML, all values are case-insensitive</a:t>
            </a:r>
          </a:p>
        </p:txBody>
      </p:sp>
    </p:spTree>
    <p:extLst>
      <p:ext uri="{BB962C8B-B14F-4D97-AF65-F5344CB8AC3E}">
        <p14:creationId xmlns:p14="http://schemas.microsoft.com/office/powerpoint/2010/main" val="66171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www.itp.com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="#imp"&gt;Important&lt;/a&gt;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id="top"&gt;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Once upon a time, all the birds - the swans, cranes, 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&lt;h3 id="imp"&gt;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Goodwill is that unseen force which is &lt;/h3&gt;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&lt;p&gt;He has neither the time, nor the interest to bother 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="#top"&gt;Go to Top&lt;/a&gt;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97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#itp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        color: red; font-size: 60px;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   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itp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"&gt;Hello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1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On-screen Show (16:9)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Id Attribute</vt:lpstr>
      <vt:lpstr>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Attribute</dc:title>
  <dc:creator>R</dc:creator>
  <cp:lastModifiedBy>azad fkill.d</cp:lastModifiedBy>
  <cp:revision>5</cp:revision>
  <dcterms:created xsi:type="dcterms:W3CDTF">2006-08-16T00:00:00Z</dcterms:created>
  <dcterms:modified xsi:type="dcterms:W3CDTF">2022-11-28T10:55:08Z</dcterms:modified>
</cp:coreProperties>
</file>