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Title </a:t>
            </a:r>
            <a:r>
              <a:rPr lang="en-US" sz="4000" b="1" u="sng" dirty="0" smtClean="0">
                <a:latin typeface="Times New Roman" pitchFamily="18" charset="0"/>
                <a:cs typeface="Times New Roman" pitchFamily="18" charset="0"/>
              </a:rPr>
              <a:t>Tag</a:t>
            </a:r>
            <a:endParaRPr lang="en-US" sz="4000" u="sng" dirty="0"/>
          </a:p>
        </p:txBody>
      </p:sp>
      <p:sp>
        <p:nvSpPr>
          <p:cNvPr id="3" name="Content Placeholder 2"/>
          <p:cNvSpPr>
            <a:spLocks noGrp="1"/>
          </p:cNvSpPr>
          <p:nvPr>
            <p:ph idx="1"/>
          </p:nvPr>
        </p:nvSpPr>
        <p:spPr>
          <a:xfrm>
            <a:off x="457200" y="971550"/>
            <a:ext cx="8229600" cy="3546873"/>
          </a:xfrm>
        </p:spPr>
        <p:txBody>
          <a:bodyPr>
            <a:normAutofit/>
          </a:bodyPr>
          <a:lstStyle/>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contents of the &lt;title&gt; element are either shown in the top of the browser, above where you usually type in the URL of the page you want to visit, or on the tab for that page (if your browser uses tabs to allow you to view multiple pages at the same time). &lt;title&gt; is opening title tag and &lt;/title&gt; closing title tag.</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&lt;title&gt; Hello &lt;/title&gt;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&lt;/html&gt;</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87736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Words>
  <Application>Microsoft Office PowerPoint</Application>
  <PresentationFormat>On-screen Show (16:9)</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Title Tag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Tag</dc:title>
  <dc:creator>R</dc:creator>
  <cp:lastModifiedBy>RK</cp:lastModifiedBy>
  <cp:revision>2</cp:revision>
  <dcterms:created xsi:type="dcterms:W3CDTF">2006-08-16T00:00:00Z</dcterms:created>
  <dcterms:modified xsi:type="dcterms:W3CDTF">2018-09-03T09:49:03Z</dcterms:modified>
</cp:coreProperties>
</file>