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Body Tag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Everything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inside this element is shown inside the main browser window.  &lt;body&gt; is opening body tag and &lt;/body&gt; is closing tag.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&lt;title&gt; Hello &lt;/title&gt;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&lt;body&gt;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&lt;h1&gt; Body of Page &lt;/h1&gt;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&lt;/body&gt;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9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On-screen Show (16:9)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Body Tag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Tag</dc:title>
  <dc:creator>R</dc:creator>
  <cp:lastModifiedBy>RK</cp:lastModifiedBy>
  <cp:revision>2</cp:revision>
  <dcterms:created xsi:type="dcterms:W3CDTF">2006-08-16T00:00:00Z</dcterms:created>
  <dcterms:modified xsi:type="dcterms:W3CDTF">2018-09-03T09:49:33Z</dcterms:modified>
</cp:coreProperties>
</file>