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7300"/>
              </p:ext>
            </p:extLst>
          </p:nvPr>
        </p:nvGraphicFramePr>
        <p:xfrm>
          <a:off x="2895600" y="1352550"/>
          <a:ext cx="2971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HTML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HTML 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HTML 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XHTML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HTML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5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HTML 4.01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Strict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4.01//EN" "http://www.w3.org/TR/html4/strict.dtd"&gt;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Transitional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4.01 Frameset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&lt;!DOCTYPE HTML PUBLIC "-//W3C//DTD HTML 4.01 Frameset//EN" "http://www.w3.org/TR/html4/frameset.dtd"&gt;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678"/>
            <a:ext cx="8229600" cy="3089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1101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 PUBLIC "-//W3C//DTD HTML 4.01//EN"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"http://www.w3.org/TR/html4/strict.dtd"&gt;</a:t>
            </a:r>
          </a:p>
        </p:txBody>
      </p:sp>
    </p:spTree>
    <p:extLst>
      <p:ext uri="{BB962C8B-B14F-4D97-AF65-F5344CB8AC3E}">
        <p14:creationId xmlns:p14="http://schemas.microsoft.com/office/powerpoint/2010/main" val="4968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194</Words>
  <Application>Microsoft Office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HTML</vt:lpstr>
      <vt:lpstr>HTML 4.01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azad</cp:lastModifiedBy>
  <cp:revision>7</cp:revision>
  <dcterms:created xsi:type="dcterms:W3CDTF">2006-08-16T00:00:00Z</dcterms:created>
  <dcterms:modified xsi:type="dcterms:W3CDTF">2021-07-26T01:06:29Z</dcterms:modified>
</cp:coreProperties>
</file>