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35" autoAdjust="0"/>
  </p:normalViewPr>
  <p:slideViewPr>
    <p:cSldViewPr snapToGrid="0" showGuides="1">
      <p:cViewPr varScale="1">
        <p:scale>
          <a:sx n="97" d="100"/>
          <a:sy n="97" d="100"/>
        </p:scale>
        <p:origin x="336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587F9-2371-4E80-AAA0-A87EAAE14F2A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FB25-215C-4F5B-81D6-6C1D8BCE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같이 크게 </a:t>
            </a:r>
            <a:r>
              <a:rPr lang="en-US" altLang="ko-KR" dirty="0" smtClean="0"/>
              <a:t>Abstract,</a:t>
            </a:r>
            <a:r>
              <a:rPr lang="en-US" altLang="ko-KR" baseline="0" dirty="0" smtClean="0"/>
              <a:t> Contents</a:t>
            </a:r>
            <a:r>
              <a:rPr lang="ko-KR" altLang="en-US" baseline="0" dirty="0" smtClean="0"/>
              <a:t>로 나눴고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이 프로젝트를 기획하게 된 동기와 프로젝트를 하는 도중 발생한 문제점 그리고 어떻게 해결 해 나갔는지 발표하고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결론을 </a:t>
            </a:r>
            <a:r>
              <a:rPr lang="ko-KR" altLang="en-US" baseline="0" dirty="0" err="1" smtClean="0"/>
              <a:t>냄으로서</a:t>
            </a:r>
            <a:r>
              <a:rPr lang="ko-KR" altLang="en-US" baseline="0" dirty="0" smtClean="0"/>
              <a:t> 제가 한 프로젝트가 무엇인지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 이 프로젝트에 대한 </a:t>
            </a:r>
            <a:r>
              <a:rPr lang="ko-KR" altLang="en-US" baseline="0" dirty="0" err="1" smtClean="0"/>
              <a:t>기술발표를</a:t>
            </a:r>
            <a:r>
              <a:rPr lang="ko-KR" altLang="en-US" baseline="0" dirty="0" smtClean="0"/>
              <a:t> 하고 발표를 마치겠습니다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0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저희가 어디를 가던 학교 내에서는 인터넷을 끊기지 않고 사용할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끊기지 않고 인터넷을 이용할 수 있는 이유는 무엇일까요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6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바로 같은 이름의 </a:t>
            </a:r>
            <a:r>
              <a:rPr lang="en-US" altLang="ko-KR" baseline="0" dirty="0" err="1" smtClean="0"/>
              <a:t>wifi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여러곳에</a:t>
            </a:r>
            <a:r>
              <a:rPr lang="ko-KR" altLang="en-US" baseline="0" dirty="0" smtClean="0"/>
              <a:t> 존재하기 때문인데요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3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하나의 </a:t>
            </a:r>
            <a:r>
              <a:rPr lang="en-US" altLang="ko-KR" dirty="0" smtClean="0"/>
              <a:t>SSID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자동연결이라는</a:t>
            </a:r>
            <a:r>
              <a:rPr lang="ko-KR" altLang="en-US" dirty="0" smtClean="0"/>
              <a:t> 기능을 통해</a:t>
            </a:r>
            <a:endParaRPr lang="en-US" altLang="ko-KR" dirty="0" smtClean="0"/>
          </a:p>
          <a:p>
            <a:r>
              <a:rPr lang="ko-KR" altLang="en-US" dirty="0" smtClean="0"/>
              <a:t>연결이 끊기지 않고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이용할 수 있게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9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이런</a:t>
            </a:r>
            <a:r>
              <a:rPr lang="ko-KR" altLang="en-US" baseline="0" dirty="0" smtClean="0"/>
              <a:t> 화면 보신적 있으신가요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공공장소에서 </a:t>
            </a:r>
            <a:r>
              <a:rPr lang="en-US" altLang="ko-KR" baseline="0" dirty="0" err="1" smtClean="0"/>
              <a:t>wifi</a:t>
            </a:r>
            <a:r>
              <a:rPr lang="ko-KR" altLang="en-US" baseline="0" dirty="0" smtClean="0"/>
              <a:t>를 이용하려 했을 때 다음과 같이 </a:t>
            </a:r>
            <a:r>
              <a:rPr lang="en-US" altLang="ko-KR" baseline="0" dirty="0" smtClean="0"/>
              <a:t>web page</a:t>
            </a:r>
            <a:r>
              <a:rPr lang="ko-KR" altLang="en-US" baseline="0" dirty="0" smtClean="0"/>
              <a:t>가 뜨고</a:t>
            </a:r>
            <a:r>
              <a:rPr lang="en-US" altLang="ko-KR" baseline="0" dirty="0" smtClean="0"/>
              <a:t>, ID,PW </a:t>
            </a:r>
            <a:r>
              <a:rPr lang="ko-KR" altLang="en-US" baseline="0" dirty="0" smtClean="0"/>
              <a:t>또는 해당 </a:t>
            </a:r>
            <a:r>
              <a:rPr lang="en-US" altLang="ko-KR" baseline="0" dirty="0" err="1" smtClean="0"/>
              <a:t>wifi</a:t>
            </a:r>
            <a:r>
              <a:rPr lang="ko-KR" altLang="en-US" baseline="0" dirty="0" smtClean="0"/>
              <a:t>를 이용에 동의한다는 버튼을 누르도록 요구하는 페이지를 보신적이 있으실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저는 여기서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연결을 했을 뿐인데 자동으로 </a:t>
            </a:r>
            <a:r>
              <a:rPr lang="ko-KR" altLang="en-US" baseline="0" dirty="0" err="1" smtClean="0"/>
              <a:t>웹페이지를</a:t>
            </a:r>
            <a:r>
              <a:rPr lang="ko-KR" altLang="en-US" baseline="0" dirty="0" smtClean="0"/>
              <a:t> 띄워주는 서비스의 </a:t>
            </a:r>
            <a:r>
              <a:rPr lang="ko-KR" altLang="en-US" baseline="0" dirty="0" err="1" smtClean="0"/>
              <a:t>동작원리가</a:t>
            </a:r>
            <a:r>
              <a:rPr lang="ko-KR" altLang="en-US" baseline="0" dirty="0" smtClean="0"/>
              <a:t> 궁금했습니다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만약 이를 악용할 시 피싱사이트를 제작하여 </a:t>
            </a:r>
            <a:r>
              <a:rPr lang="en-US" altLang="ko-KR" baseline="0" dirty="0" err="1" smtClean="0"/>
              <a:t>wifi</a:t>
            </a:r>
            <a:r>
              <a:rPr lang="ko-KR" altLang="en-US" baseline="0" dirty="0" smtClean="0"/>
              <a:t> 이용자들의 개인정보를 수집할 수 있겠다는 생각이 들었습니다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제가 직접 공유기를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여기에 </a:t>
            </a:r>
            <a:r>
              <a:rPr lang="en-US" altLang="ko-KR" baseline="0" dirty="0" smtClean="0"/>
              <a:t>captive portal</a:t>
            </a:r>
            <a:r>
              <a:rPr lang="ko-KR" altLang="en-US" baseline="0" dirty="0" smtClean="0"/>
              <a:t>을 구축하여 피싱사이트까지 제작해 보고 과연 이 </a:t>
            </a:r>
            <a:r>
              <a:rPr lang="ko-KR" altLang="en-US" baseline="0" dirty="0" err="1" smtClean="0"/>
              <a:t>공격백터가</a:t>
            </a:r>
            <a:r>
              <a:rPr lang="ko-KR" altLang="en-US" baseline="0" dirty="0" smtClean="0"/>
              <a:t> 가능한 공격인지 확인해보기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직접 구현에 나섰습니다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1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발생한 문제점은 다음과 같은데요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첫번째로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모드의 </a:t>
            </a:r>
            <a:r>
              <a:rPr lang="ko-KR" altLang="en-US" dirty="0" err="1" smtClean="0"/>
              <a:t>지원여부입니다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제가 가지고 있는 무선 </a:t>
            </a:r>
            <a:r>
              <a:rPr lang="ko-KR" altLang="en-US" dirty="0" err="1" smtClean="0"/>
              <a:t>랜카드는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AP mode</a:t>
            </a:r>
            <a:r>
              <a:rPr lang="ko-KR" altLang="en-US" dirty="0" smtClean="0"/>
              <a:t>를 지원하지 않았기 때문에 별도로 </a:t>
            </a:r>
            <a:r>
              <a:rPr lang="en-US" altLang="ko-KR" dirty="0" smtClean="0"/>
              <a:t>AP mode</a:t>
            </a:r>
            <a:r>
              <a:rPr lang="ko-KR" altLang="en-US" dirty="0" smtClean="0"/>
              <a:t>를 지원하는 </a:t>
            </a:r>
            <a:r>
              <a:rPr lang="ko-KR" altLang="en-US" dirty="0" err="1" smtClean="0"/>
              <a:t>랜카드가</a:t>
            </a:r>
            <a:r>
              <a:rPr lang="ko-KR" altLang="en-US" dirty="0" smtClean="0"/>
              <a:t> 필요했습니다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1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두 문제점에 의해 </a:t>
            </a:r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사용함으로써 해결할 수 있었는데요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경우 내장되어있는 무선 </a:t>
            </a:r>
            <a:r>
              <a:rPr lang="ko-KR" altLang="en-US" dirty="0" err="1" smtClean="0"/>
              <a:t>랜카드가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 mode</a:t>
            </a:r>
            <a:r>
              <a:rPr lang="ko-KR" altLang="en-US" dirty="0" smtClean="0"/>
              <a:t>를 지원하고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로 무선랜카드를 연결하여 </a:t>
            </a:r>
            <a:r>
              <a:rPr lang="en-US" altLang="ko-KR" dirty="0" smtClean="0"/>
              <a:t>Uplink</a:t>
            </a:r>
            <a:r>
              <a:rPr lang="ko-KR" altLang="en-US" dirty="0" smtClean="0"/>
              <a:t>를 무선으로 설정을 할 수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2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 구상도인데요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</a:t>
            </a:r>
            <a:r>
              <a:rPr lang="ko-KR" altLang="en-US" dirty="0" smtClean="0"/>
              <a:t>와 연결하고 있던 기기들에 </a:t>
            </a:r>
            <a:r>
              <a:rPr lang="en-US" altLang="ko-KR" dirty="0" err="1" smtClean="0"/>
              <a:t>deauth</a:t>
            </a:r>
            <a:r>
              <a:rPr lang="en-US" altLang="ko-KR" dirty="0" smtClean="0"/>
              <a:t> packet</a:t>
            </a:r>
            <a:r>
              <a:rPr lang="ko-KR" altLang="en-US" dirty="0" smtClean="0"/>
              <a:t>을 보내 연결을 해제해준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공유기로 만든 </a:t>
            </a:r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이용해</a:t>
            </a:r>
            <a:r>
              <a:rPr lang="ko-KR" altLang="en-US" baseline="0" dirty="0" smtClean="0"/>
              <a:t> 인터넷 통신을 하도록 구상을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FB25-215C-4F5B-81D6-6C1D8BCE6E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8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0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2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4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E033-6FDA-4DA8-B477-8A801CF87364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98B6-BA4D-4A0A-A17C-54FDA89FB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killrra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1951" y="1122363"/>
            <a:ext cx="9144000" cy="2387600"/>
          </a:xfrm>
        </p:spPr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Evil Twin Attack</a:t>
            </a:r>
            <a:b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with Captive Portal</a:t>
            </a:r>
            <a:b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%ea%b7%b8%eb%a6%b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8" y="308176"/>
            <a:ext cx="1967520" cy="7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34318" y="550369"/>
            <a:ext cx="397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년 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학기 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CCIT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발표회</a:t>
            </a:r>
            <a:endParaRPr lang="en-US" altLang="ko-KR" sz="16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9065" y="648866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2019-01-15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Picture 2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13389" y="3155310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8254" y="3170675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29" y="3158161"/>
            <a:ext cx="1746637" cy="17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79238" y="3743403"/>
            <a:ext cx="125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</a:rPr>
              <a:t>-__-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6061" y="436589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hlinkClick r:id="rId5"/>
              </a:rPr>
              <a:t>f.killrra@gmail.com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4288" y="4007354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황선홍</a:t>
            </a:r>
            <a: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en-US" altLang="ko-KR" sz="20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fkillrra</a:t>
            </a:r>
            <a:r>
              <a:rPr lang="en-US" altLang="ko-KR" sz="2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Contents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11" y="2605226"/>
            <a:ext cx="1314231" cy="131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7402" y="1967417"/>
            <a:ext cx="495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1. Raspberry Pi3</a:t>
            </a:r>
            <a:r>
              <a:rPr lang="ko-KR" altLang="en-US" dirty="0" smtClean="0"/>
              <a:t>를 이용하여 공유기를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4" descr="hostapd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86" y="2717571"/>
            <a:ext cx="872346" cy="8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nsmasq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04" y="2475666"/>
            <a:ext cx="1501293" cy="150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54" y="2533292"/>
            <a:ext cx="1583730" cy="12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5831" y="362229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hostapd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4658" y="362229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dnsmasq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1815" y="362229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iptables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92268" y="4302966"/>
            <a:ext cx="786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en-US" altLang="ko-KR" dirty="0" err="1" smtClean="0"/>
              <a:t>Deauthentication</a:t>
            </a:r>
            <a:r>
              <a:rPr lang="en-US" altLang="ko-KR" dirty="0" smtClean="0"/>
              <a:t> Attack</a:t>
            </a:r>
            <a:r>
              <a:rPr lang="ko-KR" altLang="en-US" dirty="0" smtClean="0"/>
              <a:t>으로 이미 연결되어있는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연결을 해제한다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35229" y="2550363"/>
            <a:ext cx="4622371" cy="14412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4" idx="3"/>
            <a:endCxn id="15" idx="1"/>
          </p:cNvCxnSpPr>
          <p:nvPr/>
        </p:nvCxnSpPr>
        <p:spPr>
          <a:xfrm>
            <a:off x="2444942" y="3262342"/>
            <a:ext cx="1690287" cy="8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65" y="5179281"/>
            <a:ext cx="560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접속된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Captive portal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redirect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Contents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관련 기술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Evil Twin Attack	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Wi-Fi </a:t>
            </a:r>
            <a:r>
              <a:rPr lang="en-US" altLang="ko-KR" dirty="0" err="1" smtClean="0"/>
              <a:t>Deauthentication</a:t>
            </a:r>
            <a:r>
              <a:rPr lang="en-US" altLang="ko-KR" dirty="0" smtClean="0"/>
              <a:t> Attack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Captive Portal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59" y="4029382"/>
            <a:ext cx="2225179" cy="28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Evil Twin Attack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62" y="2799734"/>
            <a:ext cx="1596293" cy="15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8026" y="1690688"/>
            <a:ext cx="480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동일한 </a:t>
            </a:r>
            <a:r>
              <a:rPr lang="en-US" altLang="ko-KR" dirty="0" smtClean="0"/>
              <a:t>SSID</a:t>
            </a:r>
            <a:r>
              <a:rPr lang="ko-KR" altLang="en-US" dirty="0" smtClean="0"/>
              <a:t>를 갖은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를 이용해 무선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환경에서 통신을 도청하도록 설정하여 공격하는 방식</a:t>
            </a:r>
            <a:endParaRPr lang="ko-KR" altLang="en-US" dirty="0"/>
          </a:p>
        </p:txBody>
      </p:sp>
      <p:pic>
        <p:nvPicPr>
          <p:cNvPr id="6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807" y="2799734"/>
            <a:ext cx="1596293" cy="15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6470" y="4211361"/>
            <a:ext cx="273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 AP(SSID : </a:t>
            </a:r>
            <a:r>
              <a:rPr lang="en-US" altLang="ko-KR" dirty="0" smtClean="0">
                <a:solidFill>
                  <a:srgbClr val="FFC000"/>
                </a:solidFill>
              </a:rPr>
              <a:t>JBU-</a:t>
            </a:r>
            <a:r>
              <a:rPr lang="en-US" altLang="ko-KR" dirty="0" err="1" smtClean="0">
                <a:solidFill>
                  <a:srgbClr val="FFC000"/>
                </a:solidFill>
              </a:rPr>
              <a:t>WiFi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9424" y="4211361"/>
            <a:ext cx="29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Rouge AP(SSID </a:t>
            </a:r>
            <a:r>
              <a:rPr lang="en-US" altLang="ko-KR" dirty="0" smtClean="0">
                <a:solidFill>
                  <a:srgbClr val="FFC000"/>
                </a:solidFill>
              </a:rPr>
              <a:t>: JBU-</a:t>
            </a:r>
            <a:r>
              <a:rPr lang="en-US" altLang="ko-KR" dirty="0" err="1" smtClean="0">
                <a:solidFill>
                  <a:srgbClr val="FFC000"/>
                </a:solidFill>
              </a:rPr>
              <a:t>WiFi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Picture 12" descr="lapto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44" y="4872903"/>
            <a:ext cx="1539648" cy="15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mart phon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91" y="5161957"/>
            <a:ext cx="961540" cy="9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54395" y="64886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39424" y="5207489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사용자는 어떤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가 진짜인지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구별할 수 없고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악의적인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에 연결함으로서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모든 통신을 도청당하게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1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WiFi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Deauthentication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Attack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간의 연결을 끊어주는 패킷</a:t>
            </a:r>
            <a:endParaRPr lang="ko-KR" altLang="en-US" dirty="0"/>
          </a:p>
        </p:txBody>
      </p:sp>
      <p:pic>
        <p:nvPicPr>
          <p:cNvPr id="4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30" y="2752283"/>
            <a:ext cx="1323066" cy="13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lapto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33" y="4637315"/>
            <a:ext cx="1539648" cy="15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4595" y="404178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</a:t>
            </a:r>
            <a:endParaRPr lang="ko-KR" altLang="en-US" dirty="0"/>
          </a:p>
        </p:txBody>
      </p:sp>
      <p:pic>
        <p:nvPicPr>
          <p:cNvPr id="7" name="Picture 12" descr="smart phone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20" y="4926369"/>
            <a:ext cx="961540" cy="9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stCxn id="4" idx="1"/>
            <a:endCxn id="5" idx="0"/>
          </p:cNvCxnSpPr>
          <p:nvPr/>
        </p:nvCxnSpPr>
        <p:spPr>
          <a:xfrm flipH="1">
            <a:off x="3930157" y="3413816"/>
            <a:ext cx="1432873" cy="12234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6686096" y="3413816"/>
            <a:ext cx="1199375" cy="13253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셈 기호 12"/>
          <p:cNvSpPr/>
          <p:nvPr/>
        </p:nvSpPr>
        <p:spPr>
          <a:xfrm>
            <a:off x="4313123" y="3487559"/>
            <a:ext cx="776749" cy="89116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6822034" y="3519948"/>
            <a:ext cx="776749" cy="89116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5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Captive Portal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목적에 따라 다양한 형태로 존재</a:t>
            </a:r>
            <a:endParaRPr lang="en-US" altLang="ko-KR" dirty="0" smtClean="0"/>
          </a:p>
          <a:p>
            <a:r>
              <a:rPr lang="ko-KR" altLang="en-US" dirty="0" smtClean="0"/>
              <a:t>개방형 무선 네트워크에서 주로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467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 및 향후 계획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데모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80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 및 향후 계획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자동화 프로그램 개발</a:t>
            </a:r>
            <a:endParaRPr lang="en-US" altLang="ko-KR" dirty="0" smtClean="0"/>
          </a:p>
          <a:p>
            <a:r>
              <a:rPr lang="ko-KR" altLang="en-US" dirty="0" smtClean="0"/>
              <a:t>소형화 및 </a:t>
            </a:r>
            <a:r>
              <a:rPr lang="ko-KR" altLang="en-US" dirty="0" err="1" smtClean="0"/>
              <a:t>휴대성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논문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정보보호 학회 제출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91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07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Thanks to </a:t>
            </a:r>
            <a:r>
              <a:rPr lang="ko-KR" altLang="en-US" dirty="0" err="1" smtClean="0"/>
              <a:t>이경문</a:t>
            </a:r>
            <a:r>
              <a:rPr lang="ko-KR" altLang="en-US" dirty="0" smtClean="0"/>
              <a:t> 교수님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Thanks to </a:t>
            </a:r>
            <a:r>
              <a:rPr lang="ko-KR" altLang="en-US" dirty="0" err="1" smtClean="0"/>
              <a:t>표상영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8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Agenda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동기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문제점 및 해결 방안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결론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Contents</a:t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개요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관련 기술 </a:t>
            </a:r>
            <a:r>
              <a:rPr lang="ko-KR" altLang="en-US" sz="2000" dirty="0" smtClean="0"/>
              <a:t>소개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결과 및 향후 계획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135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동기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Picture 2" descr="iphone 와이파이 목록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6207" r="24534"/>
          <a:stretch/>
        </p:blipFill>
        <p:spPr bwMode="auto">
          <a:xfrm>
            <a:off x="6444557" y="1587057"/>
            <a:ext cx="5416063" cy="52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68524" y="5241629"/>
            <a:ext cx="21905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  <a:ea typeface="HY강B" panose="02030600000101010101" pitchFamily="18" charset="-127"/>
              </a:rPr>
              <a:t>JBU-</a:t>
            </a:r>
            <a:r>
              <a:rPr lang="en-US" altLang="ko-KR" dirty="0" err="1" smtClean="0">
                <a:latin typeface="+mj-lt"/>
                <a:ea typeface="HY강B" panose="02030600000101010101" pitchFamily="18" charset="-127"/>
              </a:rPr>
              <a:t>WiFi</a:t>
            </a:r>
            <a:endParaRPr lang="ko-KR" altLang="en-US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8524" y="4048124"/>
            <a:ext cx="1467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  <a:ea typeface="HY강B" panose="02030600000101010101" pitchFamily="18" charset="-127"/>
              </a:rPr>
              <a:t>JBU-</a:t>
            </a:r>
            <a:r>
              <a:rPr lang="en-US" altLang="ko-KR" dirty="0" err="1" smtClean="0">
                <a:latin typeface="+mj-lt"/>
                <a:ea typeface="HY강B" panose="02030600000101010101" pitchFamily="18" charset="-127"/>
              </a:rPr>
              <a:t>WiFi</a:t>
            </a:r>
            <a:endParaRPr lang="ko-KR" altLang="en-US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70776" y="5345490"/>
            <a:ext cx="235974" cy="265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265" y="197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87481" y="4048124"/>
            <a:ext cx="45302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2563" y="5252577"/>
            <a:ext cx="45302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281" y="188480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공공장소에서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이용할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연결이 끊기지 않고 이용이 가능하다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ex) 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 등</a:t>
            </a:r>
            <a:endParaRPr lang="ko-KR" altLang="en-US" dirty="0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01" y="4011986"/>
            <a:ext cx="2225179" cy="28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32135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7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동기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Picture 2" descr="iphone 와이파이 목록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6207" r="24534"/>
          <a:stretch/>
        </p:blipFill>
        <p:spPr bwMode="auto">
          <a:xfrm>
            <a:off x="6444557" y="1587057"/>
            <a:ext cx="5416063" cy="52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68524" y="5241629"/>
            <a:ext cx="21905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  <a:ea typeface="HY강B" panose="02030600000101010101" pitchFamily="18" charset="-127"/>
              </a:rPr>
              <a:t>JBU-</a:t>
            </a:r>
            <a:r>
              <a:rPr lang="en-US" altLang="ko-KR" dirty="0" err="1" smtClean="0">
                <a:latin typeface="+mj-lt"/>
                <a:ea typeface="HY강B" panose="02030600000101010101" pitchFamily="18" charset="-127"/>
              </a:rPr>
              <a:t>WiFi</a:t>
            </a:r>
            <a:endParaRPr lang="ko-KR" altLang="en-US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8524" y="4048124"/>
            <a:ext cx="1467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  <a:ea typeface="HY강B" panose="02030600000101010101" pitchFamily="18" charset="-127"/>
              </a:rPr>
              <a:t>JBU-</a:t>
            </a:r>
            <a:r>
              <a:rPr lang="en-US" altLang="ko-KR" dirty="0" err="1" smtClean="0">
                <a:latin typeface="+mj-lt"/>
                <a:ea typeface="HY강B" panose="02030600000101010101" pitchFamily="18" charset="-127"/>
              </a:rPr>
              <a:t>WiFi</a:t>
            </a:r>
            <a:endParaRPr lang="ko-KR" altLang="en-US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70776" y="5345490"/>
            <a:ext cx="235974" cy="265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265" y="197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87481" y="4048124"/>
            <a:ext cx="45302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2563" y="5252577"/>
            <a:ext cx="45302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281" y="188480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공공장소에서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이용할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연결이 끊기지 않고 이용이 가능하다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ex) 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 등</a:t>
            </a:r>
            <a:endParaRPr lang="ko-KR" altLang="en-US" dirty="0"/>
          </a:p>
        </p:txBody>
      </p:sp>
      <p:pic>
        <p:nvPicPr>
          <p:cNvPr id="16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01" y="4011986"/>
            <a:ext cx="2225179" cy="28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2121" y="3824652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이름의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여러곳에</a:t>
            </a:r>
            <a:r>
              <a:rPr lang="ko-KR" altLang="en-US" dirty="0" smtClean="0"/>
              <a:t> 존재하기 때문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7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8" y="4272737"/>
            <a:ext cx="1374295" cy="13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3866">
            <a:off x="2310328" y="5017397"/>
            <a:ext cx="1089512" cy="10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4575">
            <a:off x="541319" y="5458708"/>
            <a:ext cx="1089512" cy="10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8337">
            <a:off x="2194929" y="4295257"/>
            <a:ext cx="890745" cy="8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33" y="4983591"/>
            <a:ext cx="723798" cy="7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0536">
            <a:off x="3204593" y="5793424"/>
            <a:ext cx="718871" cy="7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8200" y="132135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8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56" y="897492"/>
            <a:ext cx="2824834" cy="5024438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동기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318" y="188909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station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자동연결이라는</a:t>
            </a:r>
            <a:r>
              <a:rPr lang="ko-KR" altLang="en-US" dirty="0" smtClean="0"/>
              <a:t> 기능을 통해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연결이 끊기지 않고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Picture 12" descr="smart phone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95" y="4960390"/>
            <a:ext cx="961540" cy="9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9" y="3342968"/>
            <a:ext cx="1023682" cy="10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8143" y="426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JBU-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  <p:pic>
        <p:nvPicPr>
          <p:cNvPr id="14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43" y="3342968"/>
            <a:ext cx="1023682" cy="10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56387" y="4267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JBU-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8258" y="3136490"/>
            <a:ext cx="5181600" cy="3018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285" y="922004"/>
            <a:ext cx="2872509" cy="50139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40844" y="6123542"/>
            <a:ext cx="142539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windows 10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72966" y="6100528"/>
            <a:ext cx="9060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iphone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132135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동기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265" y="197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4" descr="kt wifi captive portal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6" y="1903164"/>
            <a:ext cx="514350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750" y="1903164"/>
            <a:ext cx="466725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412598" y="5937341"/>
            <a:ext cx="13211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[Starbucks]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7777" y="5937341"/>
            <a:ext cx="19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/>
              <a:t>Olleh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zone]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321356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Captive Portal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9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및 해결 방안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955699"/>
            <a:ext cx="9308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AP mode</a:t>
            </a:r>
            <a:r>
              <a:rPr lang="ko-KR" altLang="en-US" dirty="0" smtClean="0"/>
              <a:t>의 지원 여부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제조사의 칩셋에 따라 사용할 수 있는 모드가 제한적이다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Uplink</a:t>
            </a:r>
            <a:r>
              <a:rPr lang="ko-KR" altLang="en-US" dirty="0" smtClean="0"/>
              <a:t>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인터넷에 직접적으로 연결이 되는 </a:t>
            </a:r>
            <a:r>
              <a:rPr lang="en-US" altLang="ko-KR" dirty="0" smtClean="0"/>
              <a:t>Uplink</a:t>
            </a:r>
            <a:r>
              <a:rPr lang="ko-KR" altLang="en-US" dirty="0" smtClean="0"/>
              <a:t>가 유선일 경우 설치가 어렵다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6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및 해결 방안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955699"/>
            <a:ext cx="9308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AP mode</a:t>
            </a:r>
            <a:r>
              <a:rPr lang="ko-KR" altLang="en-US" dirty="0" smtClean="0"/>
              <a:t>의 지원 여부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제조사의 칩셋에 따라 사용할 수 있는 모드가 제한적이다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Uplink</a:t>
            </a:r>
            <a:r>
              <a:rPr lang="ko-KR" altLang="en-US" dirty="0" smtClean="0"/>
              <a:t>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인터넷에 직접적으로 연결이 되는 </a:t>
            </a:r>
            <a:r>
              <a:rPr lang="en-US" altLang="ko-KR" dirty="0" smtClean="0"/>
              <a:t>Uplink</a:t>
            </a:r>
            <a:r>
              <a:rPr lang="ko-KR" altLang="en-US" dirty="0" smtClean="0"/>
              <a:t>가 유선일 경우 설치가 어렵다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97366"/>
            <a:ext cx="912863" cy="9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1063" y="4830631"/>
            <a:ext cx="622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내장된 </a:t>
            </a:r>
            <a:r>
              <a:rPr lang="ko-KR" altLang="en-US" dirty="0" err="1" smtClean="0"/>
              <a:t>랜카드는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/>
              <a:t> </a:t>
            </a:r>
            <a:r>
              <a:rPr lang="en-US" altLang="ko-KR" dirty="0" smtClean="0"/>
              <a:t>mode</a:t>
            </a:r>
            <a:r>
              <a:rPr lang="ko-KR" altLang="en-US" dirty="0" smtClean="0"/>
              <a:t>를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ko-KR" altLang="en-US" dirty="0" err="1" smtClean="0"/>
              <a:t>랜카드를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Uplink</a:t>
            </a:r>
            <a:r>
              <a:rPr lang="ko-KR" altLang="en-US" dirty="0" smtClean="0"/>
              <a:t>를 무선으로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2803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해결 방안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6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Abstract 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결론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구상도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pic>
        <p:nvPicPr>
          <p:cNvPr id="4" name="Picture 10" descr="access poin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3" y="2105934"/>
            <a:ext cx="1323066" cy="13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lapto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61" y="4129303"/>
            <a:ext cx="1539648" cy="15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48880">
            <a:off x="4397438" y="2645553"/>
            <a:ext cx="1311350" cy="13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2338" y="33954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2444" y="5514191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Laptop</a:t>
            </a:r>
            <a:endParaRPr lang="ko-KR" altLang="en-US" dirty="0"/>
          </a:p>
        </p:txBody>
      </p:sp>
      <p:pic>
        <p:nvPicPr>
          <p:cNvPr id="9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62625" y="3916985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mart phon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09" y="4411115"/>
            <a:ext cx="961540" cy="9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810557" y="5435188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 Phone</a:t>
            </a:r>
            <a:endParaRPr lang="ko-KR" altLang="en-US" dirty="0"/>
          </a:p>
        </p:txBody>
      </p:sp>
      <p:pic>
        <p:nvPicPr>
          <p:cNvPr id="13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03031" y="3926428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0540">
            <a:off x="6710302" y="2591336"/>
            <a:ext cx="1311350" cy="13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87977" y="3965774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52842" y="3981139"/>
            <a:ext cx="2020452" cy="20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17" y="3968625"/>
            <a:ext cx="1746637" cy="17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620</Words>
  <Application>Microsoft Office PowerPoint</Application>
  <PresentationFormat>와이드스크린</PresentationFormat>
  <Paragraphs>129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HY강B</vt:lpstr>
      <vt:lpstr>맑은 고딕</vt:lpstr>
      <vt:lpstr>휴먼둥근헤드라인</vt:lpstr>
      <vt:lpstr>Arial</vt:lpstr>
      <vt:lpstr>Office 테마</vt:lpstr>
      <vt:lpstr>Evil Twin Attack  with Captive Portal  </vt:lpstr>
      <vt:lpstr>Agenda</vt:lpstr>
      <vt:lpstr>Abstract - 동기</vt:lpstr>
      <vt:lpstr>Abstract - 동기</vt:lpstr>
      <vt:lpstr>Abstract - 동기</vt:lpstr>
      <vt:lpstr>Abstract - 동기</vt:lpstr>
      <vt:lpstr>Abstract - 문제점 및 해결 방안</vt:lpstr>
      <vt:lpstr>Abstract - 문제점 및 해결 방안</vt:lpstr>
      <vt:lpstr>Abstract - 결론</vt:lpstr>
      <vt:lpstr>Contents - 개요</vt:lpstr>
      <vt:lpstr>Contents - 관련 기술 소개</vt:lpstr>
      <vt:lpstr>Evil Twin Attack</vt:lpstr>
      <vt:lpstr>WiFi Deauthentication Attack</vt:lpstr>
      <vt:lpstr>Captive Portal</vt:lpstr>
      <vt:lpstr>결과 및 향후 계획</vt:lpstr>
      <vt:lpstr>결과 및 향후 계획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Evil Twin Attack  with Captive Portal</dc:title>
  <dc:creator>killrra f.</dc:creator>
  <cp:lastModifiedBy>killrra f.</cp:lastModifiedBy>
  <cp:revision>111</cp:revision>
  <dcterms:created xsi:type="dcterms:W3CDTF">2019-01-12T15:11:56Z</dcterms:created>
  <dcterms:modified xsi:type="dcterms:W3CDTF">2019-01-13T16:27:25Z</dcterms:modified>
</cp:coreProperties>
</file>