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B1EFA-01EA-4763-9A7C-A4B3EFF52394}" v="409" dt="2022-07-15T11:12:38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TIOS KIRITSAKIS" userId="81af5306050217a5" providerId="LiveId" clId="{292B1EFA-01EA-4763-9A7C-A4B3EFF52394}"/>
    <pc:docChg chg="undo custSel addSld modSld">
      <pc:chgData name="FOTIOS KIRITSAKIS" userId="81af5306050217a5" providerId="LiveId" clId="{292B1EFA-01EA-4763-9A7C-A4B3EFF52394}" dt="2022-07-15T11:12:38.006" v="3649"/>
      <pc:docMkLst>
        <pc:docMk/>
      </pc:docMkLst>
      <pc:sldChg chg="modSp new mod modTransition">
        <pc:chgData name="FOTIOS KIRITSAKIS" userId="81af5306050217a5" providerId="LiveId" clId="{292B1EFA-01EA-4763-9A7C-A4B3EFF52394}" dt="2022-07-15T11:09:38.210" v="3631"/>
        <pc:sldMkLst>
          <pc:docMk/>
          <pc:sldMk cId="3584554139" sldId="256"/>
        </pc:sldMkLst>
        <pc:spChg chg="mod">
          <ac:chgData name="FOTIOS KIRITSAKIS" userId="81af5306050217a5" providerId="LiveId" clId="{292B1EFA-01EA-4763-9A7C-A4B3EFF52394}" dt="2022-07-15T11:01:49.039" v="3397"/>
          <ac:spMkLst>
            <pc:docMk/>
            <pc:sldMk cId="3584554139" sldId="256"/>
            <ac:spMk id="2" creationId="{9AB34E89-037D-8874-4925-E56D5884538C}"/>
          </ac:spMkLst>
        </pc:spChg>
        <pc:spChg chg="mod">
          <ac:chgData name="FOTIOS KIRITSAKIS" userId="81af5306050217a5" providerId="LiveId" clId="{292B1EFA-01EA-4763-9A7C-A4B3EFF52394}" dt="2022-07-15T11:01:49.039" v="3397"/>
          <ac:spMkLst>
            <pc:docMk/>
            <pc:sldMk cId="3584554139" sldId="256"/>
            <ac:spMk id="3" creationId="{8B3038E9-039A-D491-63D4-1A74BD78E7EA}"/>
          </ac:spMkLst>
        </pc:spChg>
      </pc:sldChg>
      <pc:sldChg chg="addSp delSp modSp new mod modTransition setBg modAnim delDesignElem">
        <pc:chgData name="FOTIOS KIRITSAKIS" userId="81af5306050217a5" providerId="LiveId" clId="{292B1EFA-01EA-4763-9A7C-A4B3EFF52394}" dt="2022-07-15T11:09:52.162" v="3632"/>
        <pc:sldMkLst>
          <pc:docMk/>
          <pc:sldMk cId="1583970617" sldId="257"/>
        </pc:sldMkLst>
        <pc:spChg chg="mod">
          <ac:chgData name="FOTIOS KIRITSAKIS" userId="81af5306050217a5" providerId="LiveId" clId="{292B1EFA-01EA-4763-9A7C-A4B3EFF52394}" dt="2022-07-15T07:05:48.057" v="2004" actId="26606"/>
          <ac:spMkLst>
            <pc:docMk/>
            <pc:sldMk cId="1583970617" sldId="257"/>
            <ac:spMk id="2" creationId="{261128D2-0C26-7665-F1D7-0B2C9C90CC82}"/>
          </ac:spMkLst>
        </pc:spChg>
        <pc:spChg chg="mod ord">
          <ac:chgData name="FOTIOS KIRITSAKIS" userId="81af5306050217a5" providerId="LiveId" clId="{292B1EFA-01EA-4763-9A7C-A4B3EFF52394}" dt="2022-07-15T11:01:49.039" v="3397"/>
          <ac:spMkLst>
            <pc:docMk/>
            <pc:sldMk cId="1583970617" sldId="257"/>
            <ac:spMk id="3" creationId="{ADA1C825-3D78-820F-18A2-8267A7C829F2}"/>
          </ac:spMkLst>
        </pc:spChg>
        <pc:spChg chg="add del">
          <ac:chgData name="FOTIOS KIRITSAKIS" userId="81af5306050217a5" providerId="LiveId" clId="{292B1EFA-01EA-4763-9A7C-A4B3EFF52394}" dt="2022-07-15T07:05:32.299" v="1995" actId="26606"/>
          <ac:spMkLst>
            <pc:docMk/>
            <pc:sldMk cId="1583970617" sldId="257"/>
            <ac:spMk id="10" creationId="{3CD9DF72-87A3-404E-A828-84CBF11A8303}"/>
          </ac:spMkLst>
        </pc:spChg>
        <pc:spChg chg="add del">
          <ac:chgData name="FOTIOS KIRITSAKIS" userId="81af5306050217a5" providerId="LiveId" clId="{292B1EFA-01EA-4763-9A7C-A4B3EFF52394}" dt="2022-07-15T07:05:39.505" v="1997" actId="26606"/>
          <ac:spMkLst>
            <pc:docMk/>
            <pc:sldMk cId="1583970617" sldId="257"/>
            <ac:spMk id="14" creationId="{F13C74B1-5B17-4795-BED0-7140497B445A}"/>
          </ac:spMkLst>
        </pc:spChg>
        <pc:spChg chg="add del">
          <ac:chgData name="FOTIOS KIRITSAKIS" userId="81af5306050217a5" providerId="LiveId" clId="{292B1EFA-01EA-4763-9A7C-A4B3EFF52394}" dt="2022-07-15T07:05:39.505" v="1997" actId="26606"/>
          <ac:spMkLst>
            <pc:docMk/>
            <pc:sldMk cId="1583970617" sldId="257"/>
            <ac:spMk id="15" creationId="{D4974D33-8DC5-464E-8C6D-BE58F0669C17}"/>
          </ac:spMkLst>
        </pc:spChg>
        <pc:spChg chg="add del">
          <ac:chgData name="FOTIOS KIRITSAKIS" userId="81af5306050217a5" providerId="LiveId" clId="{292B1EFA-01EA-4763-9A7C-A4B3EFF52394}" dt="2022-07-15T07:05:43.579" v="1999" actId="26606"/>
          <ac:spMkLst>
            <pc:docMk/>
            <pc:sldMk cId="1583970617" sldId="257"/>
            <ac:spMk id="16" creationId="{829A1E2C-5AC8-40FC-99E9-832069D39792}"/>
          </ac:spMkLst>
        </pc:spChg>
        <pc:spChg chg="add del">
          <ac:chgData name="FOTIOS KIRITSAKIS" userId="81af5306050217a5" providerId="LiveId" clId="{292B1EFA-01EA-4763-9A7C-A4B3EFF52394}" dt="2022-07-15T07:05:43.579" v="1999" actId="26606"/>
          <ac:spMkLst>
            <pc:docMk/>
            <pc:sldMk cId="1583970617" sldId="257"/>
            <ac:spMk id="17" creationId="{8181FC64-B306-4821-98E2-780662EFC486}"/>
          </ac:spMkLst>
        </pc:spChg>
        <pc:spChg chg="add del">
          <ac:chgData name="FOTIOS KIRITSAKIS" userId="81af5306050217a5" providerId="LiveId" clId="{292B1EFA-01EA-4763-9A7C-A4B3EFF52394}" dt="2022-07-15T07:05:43.579" v="1999" actId="26606"/>
          <ac:spMkLst>
            <pc:docMk/>
            <pc:sldMk cId="1583970617" sldId="257"/>
            <ac:spMk id="18" creationId="{5871FC61-DD4E-47D4-81FD-8A7E7D12B371}"/>
          </ac:spMkLst>
        </pc:spChg>
        <pc:spChg chg="add del">
          <ac:chgData name="FOTIOS KIRITSAKIS" userId="81af5306050217a5" providerId="LiveId" clId="{292B1EFA-01EA-4763-9A7C-A4B3EFF52394}" dt="2022-07-15T07:05:43.579" v="1999" actId="26606"/>
          <ac:spMkLst>
            <pc:docMk/>
            <pc:sldMk cId="1583970617" sldId="257"/>
            <ac:spMk id="19" creationId="{F9EC3F91-A75C-4F74-867E-E4C28C13546B}"/>
          </ac:spMkLst>
        </pc:spChg>
        <pc:spChg chg="add del">
          <ac:chgData name="FOTIOS KIRITSAKIS" userId="81af5306050217a5" providerId="LiveId" clId="{292B1EFA-01EA-4763-9A7C-A4B3EFF52394}" dt="2022-07-15T07:05:45.955" v="2001" actId="26606"/>
          <ac:spMkLst>
            <pc:docMk/>
            <pc:sldMk cId="1583970617" sldId="257"/>
            <ac:spMk id="21" creationId="{7FF47CB7-972F-479F-A36D-9E72D26EC8DA}"/>
          </ac:spMkLst>
        </pc:spChg>
        <pc:spChg chg="add del">
          <ac:chgData name="FOTIOS KIRITSAKIS" userId="81af5306050217a5" providerId="LiveId" clId="{292B1EFA-01EA-4763-9A7C-A4B3EFF52394}" dt="2022-07-15T07:05:45.955" v="2001" actId="26606"/>
          <ac:spMkLst>
            <pc:docMk/>
            <pc:sldMk cId="1583970617" sldId="257"/>
            <ac:spMk id="22" creationId="{0D153B68-5844-490D-8E67-F616D6D721CA}"/>
          </ac:spMkLst>
        </pc:spChg>
        <pc:spChg chg="add del">
          <ac:chgData name="FOTIOS KIRITSAKIS" userId="81af5306050217a5" providerId="LiveId" clId="{292B1EFA-01EA-4763-9A7C-A4B3EFF52394}" dt="2022-07-15T07:05:45.955" v="2001" actId="26606"/>
          <ac:spMkLst>
            <pc:docMk/>
            <pc:sldMk cId="1583970617" sldId="257"/>
            <ac:spMk id="23" creationId="{9A0D773F-7A7D-4DBB-9DEA-86BB8B8F4BC8}"/>
          </ac:spMkLst>
        </pc:spChg>
        <pc:spChg chg="add del">
          <ac:chgData name="FOTIOS KIRITSAKIS" userId="81af5306050217a5" providerId="LiveId" clId="{292B1EFA-01EA-4763-9A7C-A4B3EFF52394}" dt="2022-07-15T07:05:48.057" v="2003" actId="26606"/>
          <ac:spMkLst>
            <pc:docMk/>
            <pc:sldMk cId="1583970617" sldId="257"/>
            <ac:spMk id="25" creationId="{FF9B822F-893E-44C8-963C-64F50ACECBB2}"/>
          </ac:spMkLst>
        </pc:spChg>
        <pc:spChg chg="add del">
          <ac:chgData name="FOTIOS KIRITSAKIS" userId="81af5306050217a5" providerId="LiveId" clId="{292B1EFA-01EA-4763-9A7C-A4B3EFF52394}" dt="2022-07-15T07:05:48.057" v="2003" actId="26606"/>
          <ac:spMkLst>
            <pc:docMk/>
            <pc:sldMk cId="1583970617" sldId="257"/>
            <ac:spMk id="26" creationId="{EBF87945-A001-489F-9D9B-7D9435F0B9CA}"/>
          </ac:spMkLst>
        </pc:spChg>
        <pc:spChg chg="add del">
          <ac:chgData name="FOTIOS KIRITSAKIS" userId="81af5306050217a5" providerId="LiveId" clId="{292B1EFA-01EA-4763-9A7C-A4B3EFF52394}" dt="2022-07-15T11:01:49.039" v="3397"/>
          <ac:spMkLst>
            <pc:docMk/>
            <pc:sldMk cId="1583970617" sldId="257"/>
            <ac:spMk id="28" creationId="{8181FC64-B306-4821-98E2-780662EFC486}"/>
          </ac:spMkLst>
        </pc:spChg>
        <pc:spChg chg="add del">
          <ac:chgData name="FOTIOS KIRITSAKIS" userId="81af5306050217a5" providerId="LiveId" clId="{292B1EFA-01EA-4763-9A7C-A4B3EFF52394}" dt="2022-07-15T11:01:49.039" v="3397"/>
          <ac:spMkLst>
            <pc:docMk/>
            <pc:sldMk cId="1583970617" sldId="257"/>
            <ac:spMk id="29" creationId="{5871FC61-DD4E-47D4-81FD-8A7E7D12B371}"/>
          </ac:spMkLst>
        </pc:spChg>
        <pc:spChg chg="add del">
          <ac:chgData name="FOTIOS KIRITSAKIS" userId="81af5306050217a5" providerId="LiveId" clId="{292B1EFA-01EA-4763-9A7C-A4B3EFF52394}" dt="2022-07-15T11:01:49.039" v="3397"/>
          <ac:spMkLst>
            <pc:docMk/>
            <pc:sldMk cId="1583970617" sldId="257"/>
            <ac:spMk id="30" creationId="{F9EC3F91-A75C-4F74-867E-E4C28C13546B}"/>
          </ac:spMkLst>
        </pc:spChg>
        <pc:spChg chg="add del">
          <ac:chgData name="FOTIOS KIRITSAKIS" userId="81af5306050217a5" providerId="LiveId" clId="{292B1EFA-01EA-4763-9A7C-A4B3EFF52394}" dt="2022-07-15T11:01:49.039" v="3397"/>
          <ac:spMkLst>
            <pc:docMk/>
            <pc:sldMk cId="1583970617" sldId="257"/>
            <ac:spMk id="31" creationId="{829A1E2C-5AC8-40FC-99E9-832069D39792}"/>
          </ac:spMkLst>
        </pc:spChg>
        <pc:picChg chg="add mod ord">
          <ac:chgData name="FOTIOS KIRITSAKIS" userId="81af5306050217a5" providerId="LiveId" clId="{292B1EFA-01EA-4763-9A7C-A4B3EFF52394}" dt="2022-07-15T07:06:31.007" v="2142" actId="962"/>
          <ac:picMkLst>
            <pc:docMk/>
            <pc:sldMk cId="1583970617" sldId="257"/>
            <ac:picMk id="5" creationId="{9A762B12-F36B-4188-85A8-EE36ACD945C3}"/>
          </ac:picMkLst>
        </pc:picChg>
        <pc:cxnChg chg="add del">
          <ac:chgData name="FOTIOS KIRITSAKIS" userId="81af5306050217a5" providerId="LiveId" clId="{292B1EFA-01EA-4763-9A7C-A4B3EFF52394}" dt="2022-07-15T07:05:32.299" v="1995" actId="26606"/>
          <ac:cxnSpMkLst>
            <pc:docMk/>
            <pc:sldMk cId="1583970617" sldId="257"/>
            <ac:cxnSpMk id="12" creationId="{20E3A342-4D61-4E3F-AF90-1AB42AEB96CC}"/>
          </ac:cxnSpMkLst>
        </pc:cxnChg>
      </pc:sldChg>
      <pc:sldChg chg="addSp delSp modSp new mod modTransition modAnim">
        <pc:chgData name="FOTIOS KIRITSAKIS" userId="81af5306050217a5" providerId="LiveId" clId="{292B1EFA-01EA-4763-9A7C-A4B3EFF52394}" dt="2022-07-15T11:10:02.114" v="3633"/>
        <pc:sldMkLst>
          <pc:docMk/>
          <pc:sldMk cId="4190673783" sldId="258"/>
        </pc:sldMkLst>
        <pc:spChg chg="mod">
          <ac:chgData name="FOTIOS KIRITSAKIS" userId="81af5306050217a5" providerId="LiveId" clId="{292B1EFA-01EA-4763-9A7C-A4B3EFF52394}" dt="2022-07-15T11:01:49.039" v="3397"/>
          <ac:spMkLst>
            <pc:docMk/>
            <pc:sldMk cId="4190673783" sldId="258"/>
            <ac:spMk id="2" creationId="{9B45E116-33F4-EEE3-7985-43D91F1FB856}"/>
          </ac:spMkLst>
        </pc:spChg>
        <pc:spChg chg="mod">
          <ac:chgData name="FOTIOS KIRITSAKIS" userId="81af5306050217a5" providerId="LiveId" clId="{292B1EFA-01EA-4763-9A7C-A4B3EFF52394}" dt="2022-07-14T17:32:52.245" v="1076" actId="14100"/>
          <ac:spMkLst>
            <pc:docMk/>
            <pc:sldMk cId="4190673783" sldId="258"/>
            <ac:spMk id="3" creationId="{16733C0A-7CF1-0D71-1D78-94E41AFA9A31}"/>
          </ac:spMkLst>
        </pc:spChg>
        <pc:spChg chg="add del mod">
          <ac:chgData name="FOTIOS KIRITSAKIS" userId="81af5306050217a5" providerId="LiveId" clId="{292B1EFA-01EA-4763-9A7C-A4B3EFF52394}" dt="2022-07-14T17:43:43.618" v="1148" actId="478"/>
          <ac:spMkLst>
            <pc:docMk/>
            <pc:sldMk cId="4190673783" sldId="258"/>
            <ac:spMk id="8" creationId="{5A42C41C-FE9E-D95A-9DBE-B07CF4AAB441}"/>
          </ac:spMkLst>
        </pc:spChg>
        <pc:picChg chg="add mod">
          <ac:chgData name="FOTIOS KIRITSAKIS" userId="81af5306050217a5" providerId="LiveId" clId="{292B1EFA-01EA-4763-9A7C-A4B3EFF52394}" dt="2022-07-15T07:06:49.471" v="2144" actId="962"/>
          <ac:picMkLst>
            <pc:docMk/>
            <pc:sldMk cId="4190673783" sldId="258"/>
            <ac:picMk id="5" creationId="{7FA03E8D-7FB5-6BCB-9299-F7AEB96C757E}"/>
          </ac:picMkLst>
        </pc:picChg>
        <pc:picChg chg="add mod">
          <ac:chgData name="FOTIOS KIRITSAKIS" userId="81af5306050217a5" providerId="LiveId" clId="{292B1EFA-01EA-4763-9A7C-A4B3EFF52394}" dt="2022-07-15T07:06:51.942" v="2146" actId="962"/>
          <ac:picMkLst>
            <pc:docMk/>
            <pc:sldMk cId="4190673783" sldId="258"/>
            <ac:picMk id="7" creationId="{CF5EDCF7-392B-BC3C-690D-A87A4A2E1C37}"/>
          </ac:picMkLst>
        </pc:picChg>
      </pc:sldChg>
      <pc:sldChg chg="addSp delSp modSp new mod modTransition setBg modAnim setClrOvrMap delDesignElem">
        <pc:chgData name="FOTIOS KIRITSAKIS" userId="81af5306050217a5" providerId="LiveId" clId="{292B1EFA-01EA-4763-9A7C-A4B3EFF52394}" dt="2022-07-15T11:10:11.532" v="3635"/>
        <pc:sldMkLst>
          <pc:docMk/>
          <pc:sldMk cId="3854299110" sldId="259"/>
        </pc:sldMkLst>
        <pc:spChg chg="mod">
          <ac:chgData name="FOTIOS KIRITSAKIS" userId="81af5306050217a5" providerId="LiveId" clId="{292B1EFA-01EA-4763-9A7C-A4B3EFF52394}" dt="2022-07-15T07:14:20.443" v="2154" actId="26606"/>
          <ac:spMkLst>
            <pc:docMk/>
            <pc:sldMk cId="3854299110" sldId="259"/>
            <ac:spMk id="2" creationId="{57305005-E2B1-445C-A0E9-54C50D4E915B}"/>
          </ac:spMkLst>
        </pc:spChg>
        <pc:spChg chg="mod ord">
          <ac:chgData name="FOTIOS KIRITSAKIS" userId="81af5306050217a5" providerId="LiveId" clId="{292B1EFA-01EA-4763-9A7C-A4B3EFF52394}" dt="2022-07-15T11:01:49.039" v="3397"/>
          <ac:spMkLst>
            <pc:docMk/>
            <pc:sldMk cId="3854299110" sldId="259"/>
            <ac:spMk id="3" creationId="{1C47E3E3-7B4A-DF63-92B2-DF3B740CD9F0}"/>
          </ac:spMkLst>
        </pc:spChg>
        <pc:spChg chg="add del mod">
          <ac:chgData name="FOTIOS KIRITSAKIS" userId="81af5306050217a5" providerId="LiveId" clId="{292B1EFA-01EA-4763-9A7C-A4B3EFF52394}" dt="2022-07-15T07:21:44.073" v="2232" actId="1076"/>
          <ac:spMkLst>
            <pc:docMk/>
            <pc:sldMk cId="3854299110" sldId="259"/>
            <ac:spMk id="6" creationId="{5A4E2294-1B1D-E1CB-FEB4-1D3F1741A54B}"/>
          </ac:spMkLst>
        </pc:spChg>
        <pc:spChg chg="add del">
          <ac:chgData name="FOTIOS KIRITSAKIS" userId="81af5306050217a5" providerId="LiveId" clId="{292B1EFA-01EA-4763-9A7C-A4B3EFF52394}" dt="2022-07-15T07:14:20.427" v="2153" actId="26606"/>
          <ac:spMkLst>
            <pc:docMk/>
            <pc:sldMk cId="3854299110" sldId="259"/>
            <ac:spMk id="10" creationId="{0E3596DD-156A-473E-9BB3-C6A29F7574E9}"/>
          </ac:spMkLst>
        </pc:spChg>
        <pc:spChg chg="add del">
          <ac:chgData name="FOTIOS KIRITSAKIS" userId="81af5306050217a5" providerId="LiveId" clId="{292B1EFA-01EA-4763-9A7C-A4B3EFF52394}" dt="2022-07-15T07:14:20.427" v="2153" actId="26606"/>
          <ac:spMkLst>
            <pc:docMk/>
            <pc:sldMk cId="3854299110" sldId="259"/>
            <ac:spMk id="12" creationId="{2C46C4D6-C474-4E92-B52E-944C1118F7B6}"/>
          </ac:spMkLst>
        </pc:spChg>
        <pc:spChg chg="add mod">
          <ac:chgData name="FOTIOS KIRITSAKIS" userId="81af5306050217a5" providerId="LiveId" clId="{292B1EFA-01EA-4763-9A7C-A4B3EFF52394}" dt="2022-07-15T07:22:00.724" v="2235" actId="1076"/>
          <ac:spMkLst>
            <pc:docMk/>
            <pc:sldMk cId="3854299110" sldId="259"/>
            <ac:spMk id="13" creationId="{4AD70E08-529C-90F2-59CC-2DBE06C16B88}"/>
          </ac:spMkLst>
        </pc:spChg>
        <pc:spChg chg="add del">
          <ac:chgData name="FOTIOS KIRITSAKIS" userId="81af5306050217a5" providerId="LiveId" clId="{292B1EFA-01EA-4763-9A7C-A4B3EFF52394}" dt="2022-07-15T11:01:49.039" v="3397"/>
          <ac:spMkLst>
            <pc:docMk/>
            <pc:sldMk cId="3854299110" sldId="259"/>
            <ac:spMk id="14" creationId="{58F1FB8D-1842-4A04-998D-6CF047AB2790}"/>
          </ac:spMkLst>
        </pc:spChg>
        <pc:spChg chg="add del">
          <ac:chgData name="FOTIOS KIRITSAKIS" userId="81af5306050217a5" providerId="LiveId" clId="{292B1EFA-01EA-4763-9A7C-A4B3EFF52394}" dt="2022-07-15T11:01:49.039" v="3397"/>
          <ac:spMkLst>
            <pc:docMk/>
            <pc:sldMk cId="3854299110" sldId="259"/>
            <ac:spMk id="15" creationId="{56C20283-73E0-40EC-8AD8-057F581F64C2}"/>
          </ac:spMkLst>
        </pc:spChg>
        <pc:spChg chg="add del">
          <ac:chgData name="FOTIOS KIRITSAKIS" userId="81af5306050217a5" providerId="LiveId" clId="{292B1EFA-01EA-4763-9A7C-A4B3EFF52394}" dt="2022-07-15T11:01:49.039" v="3397"/>
          <ac:spMkLst>
            <pc:docMk/>
            <pc:sldMk cId="3854299110" sldId="259"/>
            <ac:spMk id="16" creationId="{3FCC729B-E528-40C3-82D3-BA4375575E87}"/>
          </ac:spMkLst>
        </pc:spChg>
        <pc:spChg chg="add del mod">
          <ac:chgData name="FOTIOS KIRITSAKIS" userId="81af5306050217a5" providerId="LiveId" clId="{292B1EFA-01EA-4763-9A7C-A4B3EFF52394}" dt="2022-07-15T07:18:27.573" v="2200" actId="478"/>
          <ac:spMkLst>
            <pc:docMk/>
            <pc:sldMk cId="3854299110" sldId="259"/>
            <ac:spMk id="17" creationId="{11ADCDA4-CCEF-4C4F-A851-C7E3ED9CF0D5}"/>
          </ac:spMkLst>
        </pc:spChg>
        <pc:picChg chg="add mod">
          <ac:chgData name="FOTIOS KIRITSAKIS" userId="81af5306050217a5" providerId="LiveId" clId="{292B1EFA-01EA-4763-9A7C-A4B3EFF52394}" dt="2022-07-15T07:14:29.318" v="2156" actId="1076"/>
          <ac:picMkLst>
            <pc:docMk/>
            <pc:sldMk cId="3854299110" sldId="259"/>
            <ac:picMk id="5" creationId="{426ED1C0-A3F9-5FBD-8108-ACA5E2BD64D7}"/>
          </ac:picMkLst>
        </pc:picChg>
        <pc:picChg chg="add mod">
          <ac:chgData name="FOTIOS KIRITSAKIS" userId="81af5306050217a5" providerId="LiveId" clId="{292B1EFA-01EA-4763-9A7C-A4B3EFF52394}" dt="2022-07-15T07:21:54.656" v="2234" actId="1076"/>
          <ac:picMkLst>
            <pc:docMk/>
            <pc:sldMk cId="3854299110" sldId="259"/>
            <ac:picMk id="8" creationId="{66C40F94-3F35-0020-BA42-6EE4551DA01F}"/>
          </ac:picMkLst>
        </pc:picChg>
        <pc:picChg chg="add mod">
          <ac:chgData name="FOTIOS KIRITSAKIS" userId="81af5306050217a5" providerId="LiveId" clId="{292B1EFA-01EA-4763-9A7C-A4B3EFF52394}" dt="2022-07-15T07:22:23.350" v="2243" actId="1076"/>
          <ac:picMkLst>
            <pc:docMk/>
            <pc:sldMk cId="3854299110" sldId="259"/>
            <ac:picMk id="11" creationId="{3B9CB5CE-D5F0-AB78-1B19-518D631B0007}"/>
          </ac:picMkLst>
        </pc:picChg>
      </pc:sldChg>
      <pc:sldChg chg="addSp modSp new mod modTransition modAnim">
        <pc:chgData name="FOTIOS KIRITSAKIS" userId="81af5306050217a5" providerId="LiveId" clId="{292B1EFA-01EA-4763-9A7C-A4B3EFF52394}" dt="2022-07-15T11:11:51.321" v="3642"/>
        <pc:sldMkLst>
          <pc:docMk/>
          <pc:sldMk cId="3061309610" sldId="260"/>
        </pc:sldMkLst>
        <pc:spChg chg="mod">
          <ac:chgData name="FOTIOS KIRITSAKIS" userId="81af5306050217a5" providerId="LiveId" clId="{292B1EFA-01EA-4763-9A7C-A4B3EFF52394}" dt="2022-07-15T11:01:49.039" v="3397"/>
          <ac:spMkLst>
            <pc:docMk/>
            <pc:sldMk cId="3061309610" sldId="260"/>
            <ac:spMk id="2" creationId="{EDF900BD-7B4E-BFAD-1C9C-A65876307A12}"/>
          </ac:spMkLst>
        </pc:spChg>
        <pc:spChg chg="mod">
          <ac:chgData name="FOTIOS KIRITSAKIS" userId="81af5306050217a5" providerId="LiveId" clId="{292B1EFA-01EA-4763-9A7C-A4B3EFF52394}" dt="2022-07-15T10:57:47.662" v="3387" actId="1076"/>
          <ac:spMkLst>
            <pc:docMk/>
            <pc:sldMk cId="3061309610" sldId="260"/>
            <ac:spMk id="3" creationId="{E19AC0DC-19F3-E324-F54B-B769EB6E3368}"/>
          </ac:spMkLst>
        </pc:spChg>
        <pc:graphicFrameChg chg="add mod">
          <ac:chgData name="FOTIOS KIRITSAKIS" userId="81af5306050217a5" providerId="LiveId" clId="{292B1EFA-01EA-4763-9A7C-A4B3EFF52394}" dt="2022-07-15T10:57:27.486" v="3386" actId="207"/>
          <ac:graphicFrameMkLst>
            <pc:docMk/>
            <pc:sldMk cId="3061309610" sldId="260"/>
            <ac:graphicFrameMk id="6" creationId="{F5BAC4ED-49EA-2D09-96F1-FA6632224D23}"/>
          </ac:graphicFrameMkLst>
        </pc:graphicFrameChg>
        <pc:picChg chg="add mod">
          <ac:chgData name="FOTIOS KIRITSAKIS" userId="81af5306050217a5" providerId="LiveId" clId="{292B1EFA-01EA-4763-9A7C-A4B3EFF52394}" dt="2022-07-15T10:55:42.587" v="3381" actId="1076"/>
          <ac:picMkLst>
            <pc:docMk/>
            <pc:sldMk cId="3061309610" sldId="260"/>
            <ac:picMk id="5" creationId="{FBFFD6E5-1AEF-DD1D-1060-4446FA104F50}"/>
          </ac:picMkLst>
        </pc:picChg>
        <pc:picChg chg="add mod ord">
          <ac:chgData name="FOTIOS KIRITSAKIS" userId="81af5306050217a5" providerId="LiveId" clId="{292B1EFA-01EA-4763-9A7C-A4B3EFF52394}" dt="2022-07-15T10:53:10.568" v="3295"/>
          <ac:picMkLst>
            <pc:docMk/>
            <pc:sldMk cId="3061309610" sldId="260"/>
            <ac:picMk id="8" creationId="{01833BC4-CA7C-F08D-480A-57238E112001}"/>
          </ac:picMkLst>
        </pc:picChg>
      </pc:sldChg>
      <pc:sldChg chg="addSp delSp modSp new mod modTransition setBg modAnim">
        <pc:chgData name="FOTIOS KIRITSAKIS" userId="81af5306050217a5" providerId="LiveId" clId="{292B1EFA-01EA-4763-9A7C-A4B3EFF52394}" dt="2022-07-15T11:12:10.667" v="3644"/>
        <pc:sldMkLst>
          <pc:docMk/>
          <pc:sldMk cId="4058217974" sldId="261"/>
        </pc:sldMkLst>
        <pc:spChg chg="mod">
          <ac:chgData name="FOTIOS KIRITSAKIS" userId="81af5306050217a5" providerId="LiveId" clId="{292B1EFA-01EA-4763-9A7C-A4B3EFF52394}" dt="2022-07-15T11:01:51.724" v="3398" actId="1076"/>
          <ac:spMkLst>
            <pc:docMk/>
            <pc:sldMk cId="4058217974" sldId="261"/>
            <ac:spMk id="2" creationId="{3D438932-F11A-268D-D8F2-FB7E16D2BD69}"/>
          </ac:spMkLst>
        </pc:spChg>
        <pc:spChg chg="mod">
          <ac:chgData name="FOTIOS KIRITSAKIS" userId="81af5306050217a5" providerId="LiveId" clId="{292B1EFA-01EA-4763-9A7C-A4B3EFF52394}" dt="2022-07-15T11:01:49.039" v="3397"/>
          <ac:spMkLst>
            <pc:docMk/>
            <pc:sldMk cId="4058217974" sldId="261"/>
            <ac:spMk id="3" creationId="{2968ABC5-A616-D3D3-2AFE-FA9390BA8CBD}"/>
          </ac:spMkLst>
        </pc:spChg>
        <pc:picChg chg="add del mod">
          <ac:chgData name="FOTIOS KIRITSAKIS" userId="81af5306050217a5" providerId="LiveId" clId="{292B1EFA-01EA-4763-9A7C-A4B3EFF52394}" dt="2022-07-15T11:01:28.390" v="3389" actId="478"/>
          <ac:picMkLst>
            <pc:docMk/>
            <pc:sldMk cId="4058217974" sldId="261"/>
            <ac:picMk id="5" creationId="{25B15619-0988-350C-5EE6-541C86FF2CA9}"/>
          </ac:picMkLst>
        </pc:picChg>
      </pc:sldChg>
      <pc:sldChg chg="addSp modSp new mod modTransition setBg modAnim">
        <pc:chgData name="FOTIOS KIRITSAKIS" userId="81af5306050217a5" providerId="LiveId" clId="{292B1EFA-01EA-4763-9A7C-A4B3EFF52394}" dt="2022-07-15T11:12:23.459" v="3648"/>
        <pc:sldMkLst>
          <pc:docMk/>
          <pc:sldMk cId="1265462627" sldId="262"/>
        </pc:sldMkLst>
        <pc:spChg chg="mod">
          <ac:chgData name="FOTIOS KIRITSAKIS" userId="81af5306050217a5" providerId="LiveId" clId="{292B1EFA-01EA-4763-9A7C-A4B3EFF52394}" dt="2022-07-15T11:03:22.908" v="3431" actId="26606"/>
          <ac:spMkLst>
            <pc:docMk/>
            <pc:sldMk cId="1265462627" sldId="262"/>
            <ac:spMk id="2" creationId="{F041EEA0-760E-5B0B-A447-0BDE81324B8D}"/>
          </ac:spMkLst>
        </pc:spChg>
        <pc:spChg chg="mod">
          <ac:chgData name="FOTIOS KIRITSAKIS" userId="81af5306050217a5" providerId="LiveId" clId="{292B1EFA-01EA-4763-9A7C-A4B3EFF52394}" dt="2022-07-15T11:07:57.434" v="3617" actId="20577"/>
          <ac:spMkLst>
            <pc:docMk/>
            <pc:sldMk cId="1265462627" sldId="262"/>
            <ac:spMk id="3" creationId="{155F4398-11FE-179D-622C-B76891DC3336}"/>
          </ac:spMkLst>
        </pc:spChg>
        <pc:spChg chg="add">
          <ac:chgData name="FOTIOS KIRITSAKIS" userId="81af5306050217a5" providerId="LiveId" clId="{292B1EFA-01EA-4763-9A7C-A4B3EFF52394}" dt="2022-07-15T11:03:22.908" v="3431" actId="26606"/>
          <ac:spMkLst>
            <pc:docMk/>
            <pc:sldMk cId="1265462627" sldId="262"/>
            <ac:spMk id="9" creationId="{F13C74B1-5B17-4795-BED0-7140497B445A}"/>
          </ac:spMkLst>
        </pc:spChg>
        <pc:spChg chg="add">
          <ac:chgData name="FOTIOS KIRITSAKIS" userId="81af5306050217a5" providerId="LiveId" clId="{292B1EFA-01EA-4763-9A7C-A4B3EFF52394}" dt="2022-07-15T11:03:22.908" v="3431" actId="26606"/>
          <ac:spMkLst>
            <pc:docMk/>
            <pc:sldMk cId="1265462627" sldId="262"/>
            <ac:spMk id="11" creationId="{D4974D33-8DC5-464E-8C6D-BE58F0669C17}"/>
          </ac:spMkLst>
        </pc:spChg>
        <pc:picChg chg="add">
          <ac:chgData name="FOTIOS KIRITSAKIS" userId="81af5306050217a5" providerId="LiveId" clId="{292B1EFA-01EA-4763-9A7C-A4B3EFF52394}" dt="2022-07-15T11:03:22.908" v="3431" actId="26606"/>
          <ac:picMkLst>
            <pc:docMk/>
            <pc:sldMk cId="1265462627" sldId="262"/>
            <ac:picMk id="5" creationId="{5FAA6ECF-6F53-57A4-A1B2-9BF60872D967}"/>
          </ac:picMkLst>
        </pc:picChg>
      </pc:sldChg>
      <pc:sldChg chg="addSp delSp modSp new mod modTransition setBg modAnim setClrOvrMap">
        <pc:chgData name="FOTIOS KIRITSAKIS" userId="81af5306050217a5" providerId="LiveId" clId="{292B1EFA-01EA-4763-9A7C-A4B3EFF52394}" dt="2022-07-15T11:12:38.006" v="3649"/>
        <pc:sldMkLst>
          <pc:docMk/>
          <pc:sldMk cId="1822225131" sldId="263"/>
        </pc:sldMkLst>
        <pc:spChg chg="del">
          <ac:chgData name="FOTIOS KIRITSAKIS" userId="81af5306050217a5" providerId="LiveId" clId="{292B1EFA-01EA-4763-9A7C-A4B3EFF52394}" dt="2022-07-15T11:05:03.513" v="3476" actId="478"/>
          <ac:spMkLst>
            <pc:docMk/>
            <pc:sldMk cId="1822225131" sldId="263"/>
            <ac:spMk id="2" creationId="{6301E7D0-364C-EC69-3E19-85AFE5941ED7}"/>
          </ac:spMkLst>
        </pc:spChg>
        <pc:spChg chg="mod ord">
          <ac:chgData name="FOTIOS KIRITSAKIS" userId="81af5306050217a5" providerId="LiveId" clId="{292B1EFA-01EA-4763-9A7C-A4B3EFF52394}" dt="2022-07-15T11:06:26.659" v="3484" actId="14100"/>
          <ac:spMkLst>
            <pc:docMk/>
            <pc:sldMk cId="1822225131" sldId="263"/>
            <ac:spMk id="3" creationId="{FFAA8A27-E0B6-4FE9-F45E-70E7F1CADB1C}"/>
          </ac:spMkLst>
        </pc:spChg>
        <pc:spChg chg="add">
          <ac:chgData name="FOTIOS KIRITSAKIS" userId="81af5306050217a5" providerId="LiveId" clId="{292B1EFA-01EA-4763-9A7C-A4B3EFF52394}" dt="2022-07-15T11:05:58.365" v="3480" actId="26606"/>
          <ac:spMkLst>
            <pc:docMk/>
            <pc:sldMk cId="1822225131" sldId="263"/>
            <ac:spMk id="10" creationId="{9228552E-C8B1-4A80-8448-0787CE0FC704}"/>
          </ac:spMkLst>
        </pc:spChg>
        <pc:picChg chg="add mod">
          <ac:chgData name="FOTIOS KIRITSAKIS" userId="81af5306050217a5" providerId="LiveId" clId="{292B1EFA-01EA-4763-9A7C-A4B3EFF52394}" dt="2022-07-15T11:05:58.365" v="3480" actId="26606"/>
          <ac:picMkLst>
            <pc:docMk/>
            <pc:sldMk cId="1822225131" sldId="263"/>
            <ac:picMk id="5" creationId="{8721F744-5743-2EAD-FF22-350E62E82DE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Legislative Electoral vote Participation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Government  Official Archives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1989</c:v>
                </c:pt>
                <c:pt idx="1">
                  <c:v>1993</c:v>
                </c:pt>
                <c:pt idx="2">
                  <c:v>1996</c:v>
                </c:pt>
                <c:pt idx="3">
                  <c:v>2000</c:v>
                </c:pt>
                <c:pt idx="4">
                  <c:v>2004</c:v>
                </c:pt>
                <c:pt idx="5">
                  <c:v>2007</c:v>
                </c:pt>
                <c:pt idx="6">
                  <c:v>2009</c:v>
                </c:pt>
                <c:pt idx="7">
                  <c:v>2012</c:v>
                </c:pt>
                <c:pt idx="8">
                  <c:v>2015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84.5</c:v>
                </c:pt>
                <c:pt idx="1">
                  <c:v>83</c:v>
                </c:pt>
                <c:pt idx="2">
                  <c:v>76.3</c:v>
                </c:pt>
                <c:pt idx="3">
                  <c:v>75</c:v>
                </c:pt>
                <c:pt idx="4">
                  <c:v>76.599999999999994</c:v>
                </c:pt>
                <c:pt idx="5">
                  <c:v>74.099999999999994</c:v>
                </c:pt>
                <c:pt idx="6">
                  <c:v>70.900000000000006</c:v>
                </c:pt>
                <c:pt idx="7">
                  <c:v>62.5</c:v>
                </c:pt>
                <c:pt idx="8">
                  <c:v>63.9</c:v>
                </c:pt>
                <c:pt idx="9">
                  <c:v>57.8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DB-4527-8786-D4C6DDDA4F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Questionnaires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1989</c:v>
                </c:pt>
                <c:pt idx="1">
                  <c:v>1993</c:v>
                </c:pt>
                <c:pt idx="2">
                  <c:v>1996</c:v>
                </c:pt>
                <c:pt idx="3">
                  <c:v>2000</c:v>
                </c:pt>
                <c:pt idx="4">
                  <c:v>2004</c:v>
                </c:pt>
                <c:pt idx="5">
                  <c:v>2007</c:v>
                </c:pt>
                <c:pt idx="6">
                  <c:v>2009</c:v>
                </c:pt>
                <c:pt idx="7">
                  <c:v>2012</c:v>
                </c:pt>
                <c:pt idx="8">
                  <c:v>2015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80</c:v>
                </c:pt>
                <c:pt idx="1">
                  <c:v>78</c:v>
                </c:pt>
                <c:pt idx="2">
                  <c:v>75</c:v>
                </c:pt>
                <c:pt idx="3">
                  <c:v>70</c:v>
                </c:pt>
                <c:pt idx="4">
                  <c:v>68</c:v>
                </c:pt>
                <c:pt idx="5">
                  <c:v>62</c:v>
                </c:pt>
                <c:pt idx="6">
                  <c:v>61</c:v>
                </c:pt>
                <c:pt idx="7">
                  <c:v>54</c:v>
                </c:pt>
                <c:pt idx="8">
                  <c:v>60</c:v>
                </c:pt>
                <c:pt idx="9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B-4527-8786-D4C6DDDA4F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8243503"/>
        <c:axId val="498240591"/>
      </c:lineChart>
      <c:catAx>
        <c:axId val="498243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240591"/>
        <c:crosses val="autoZero"/>
        <c:auto val="1"/>
        <c:lblAlgn val="ctr"/>
        <c:lblOffset val="100"/>
        <c:noMultiLvlLbl val="0"/>
      </c:catAx>
      <c:valAx>
        <c:axId val="49824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243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65000"/>
      </a:schemeClr>
    </a:solidFill>
    <a:ln>
      <a:noFill/>
    </a:ln>
    <a:effectLst>
      <a:glow rad="152400">
        <a:schemeClr val="tx2">
          <a:lumMod val="50000"/>
        </a:schemeClr>
      </a:glow>
    </a:effectLst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A6B0-02E2-3FD6-8886-41EEA6156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26B52-AF8F-5C44-0DD2-004891461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1010-16C6-5F98-BDD4-B49B0FAC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1D4-B679-4F54-917E-EB3113F604CE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68A7A-04B2-D982-16B0-18FF217F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21885-6441-DF77-4B89-74C839EC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7520-D24E-425C-A62B-AC67C380D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5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F0B7-C85F-ACAD-974B-A2BBAD11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32D6D-7632-12A2-8384-FB1469505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A1A4-694E-926A-2596-4EC3743A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1D4-B679-4F54-917E-EB3113F604CE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2CEA-6516-47EA-2F7F-E5197475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D37C2-82D6-4980-F95A-668FA068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7520-D24E-425C-A62B-AC67C380D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20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91DCA-5DDF-8487-44A2-A46BFDA7B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747B-1188-BD25-3682-9BD8D8D56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F19E6-24B9-E103-5678-E6205B0C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1D4-B679-4F54-917E-EB3113F604CE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F15D4-0F85-5AF7-A211-16C15FF6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5532D-1AF8-6890-8694-472FC6BC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7520-D24E-425C-A62B-AC67C380D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23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4A15-6F33-36C1-DC23-F6A24B37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C0DD-0494-0EDE-BF60-0A6BB1C84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63A3-3206-B5B0-2344-454AD3B3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1D4-B679-4F54-917E-EB3113F604CE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41149-A52E-5742-29D4-E14CE717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77329-DB2D-1F96-06F9-FEBE347B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7520-D24E-425C-A62B-AC67C380D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1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CD0B-00D7-7D0B-8122-4D1B2570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22034-0BB9-855F-43DB-3CF24706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943FC-B2E0-962E-B97B-3BB68C39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1D4-B679-4F54-917E-EB3113F604CE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F76B-0BF7-793F-14BB-477BBD09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0DF3A-62B7-F03D-F8A0-EA3796FB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7520-D24E-425C-A62B-AC67C380D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30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08E2-05AC-ADF5-C1C3-A60EF7D5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839E-8F70-AFE9-A74D-B4031BCE1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40291-7729-FCA6-4955-1F06FC9B0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BB36F-55B9-9976-8A2E-A59C8CD7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1D4-B679-4F54-917E-EB3113F604CE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FC89C-AB97-5444-0D99-9A994A82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579B3-89F4-FCAC-883E-8FBEAB23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7520-D24E-425C-A62B-AC67C380D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1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A74B-88F0-A26F-6A8A-D550F463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40CC8-D921-B5B5-8D54-66FA0AC84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7E923-108E-B5DC-F3EF-19D30A1FD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35B11-1D39-4175-EC55-F2FF13DFB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84BB4-E553-4A90-C9A0-4F8D3351D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3F451-6F38-2F7B-1F16-87610354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1D4-B679-4F54-917E-EB3113F604CE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0CD31-E5EA-8AB7-587C-E0A050B5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EDB62-2B52-CC61-08E2-3F568283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7520-D24E-425C-A62B-AC67C380D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6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5C12-BEC5-D953-52F7-A0C02ABB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19031-6E2E-E4B0-0A2E-0FD655FC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1D4-B679-4F54-917E-EB3113F604CE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AB417-9365-7DE6-57E8-2C8672D0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73337-26CE-DA93-A672-7CCC167C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7520-D24E-425C-A62B-AC67C380D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5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14FBC-A10A-1C71-EEBD-979B9D4E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1D4-B679-4F54-917E-EB3113F604CE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B5AE4-340A-F0E6-A921-C8A25D46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3FF96-9070-03FE-AE62-D22CD060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7520-D24E-425C-A62B-AC67C380D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44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12EC-3ED8-E8DB-22FE-3D7F44F8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EBE9A-CE06-0038-7436-EAFEA1003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022B4-C685-CFB9-51B3-494D83AF0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3162B-FD0B-36AB-59CF-5EA206B0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1D4-B679-4F54-917E-EB3113F604CE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B46E0-25BD-8B99-3933-91F85602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C7158-0D39-4796-AA80-1F8B6B8A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7520-D24E-425C-A62B-AC67C380D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5C93-B8E7-E43A-9C0F-2435E399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DAB89-F6D1-85EC-77C3-3E867D382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D398D-FD02-A77E-ACE1-5378C73DA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55A5E-0E42-5F13-4599-24DFE58E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1D4-B679-4F54-917E-EB3113F604CE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C6B46-BF5F-F923-1B47-9DBA8E8A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F7DBB-1D99-20A4-3571-C73BDFFC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7520-D24E-425C-A62B-AC67C380D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56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31D87-7935-A619-E979-FBFC26AD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55D75-57FC-7029-FBA5-DE2A9AC6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4AC0-7E98-6597-1088-2951A3B44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01D4-B679-4F54-917E-EB3113F604CE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1E31-A186-C56E-4A20-E8B6F0826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7AA4-DF5B-1446-D5A3-9B3D74CF9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37520-D24E-425C-A62B-AC67C380D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kloges.ypes.g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E89-037D-8874-4925-E56D58845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CET 105 – Computational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038E9-039A-D491-63D4-1A74BD78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Steady Decrease of Voter turnout in Greek Legislative Elections</a:t>
            </a:r>
          </a:p>
          <a:p>
            <a:endParaRPr lang="en-GB" dirty="0"/>
          </a:p>
          <a:p>
            <a:r>
              <a:rPr lang="en-GB" dirty="0"/>
              <a:t>By </a:t>
            </a:r>
            <a:r>
              <a:rPr lang="en-GB" dirty="0" err="1"/>
              <a:t>Fotios</a:t>
            </a:r>
            <a:r>
              <a:rPr lang="en-GB" dirty="0"/>
              <a:t> </a:t>
            </a:r>
            <a:r>
              <a:rPr lang="en-GB" dirty="0" err="1"/>
              <a:t>Kyritsakis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554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62B12-F36B-4188-85A8-EE36ACD94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29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30" name="Freeform: Shape 13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31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128D2-0C26-7665-F1D7-0B2C9C90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en-GB" sz="360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C825-3D78-820F-18A2-8267A7C8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r>
              <a:rPr lang="en-GB" sz="2000"/>
              <a:t>Voter Turnout is at an all time low in 2022</a:t>
            </a:r>
          </a:p>
          <a:p>
            <a:r>
              <a:rPr lang="en-GB" sz="2000"/>
              <a:t>Less people show up to cast their vote</a:t>
            </a:r>
          </a:p>
          <a:p>
            <a:r>
              <a:rPr lang="en-GB" sz="2000"/>
              <a:t>High frequency of invalid votes, as a form of a silent protest</a:t>
            </a:r>
          </a:p>
        </p:txBody>
      </p:sp>
    </p:spTree>
    <p:extLst>
      <p:ext uri="{BB962C8B-B14F-4D97-AF65-F5344CB8AC3E}">
        <p14:creationId xmlns:p14="http://schemas.microsoft.com/office/powerpoint/2010/main" val="15839706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E116-33F4-EEE3-7985-43D91F1F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Some History…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3C0A-7CF1-0D71-1D78-94E41AFA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1989: The All-time high</a:t>
            </a:r>
          </a:p>
          <a:p>
            <a:pPr>
              <a:lnSpc>
                <a:spcPct val="150000"/>
              </a:lnSpc>
            </a:pPr>
            <a:r>
              <a:rPr lang="en-GB" dirty="0"/>
              <a:t>Switching from Left to Right wing Governments and governing style</a:t>
            </a:r>
          </a:p>
          <a:p>
            <a:pPr>
              <a:lnSpc>
                <a:spcPct val="150000"/>
              </a:lnSpc>
            </a:pPr>
            <a:r>
              <a:rPr lang="en-GB" dirty="0"/>
              <a:t>Falsifying Economic Stats to get into the EU</a:t>
            </a:r>
          </a:p>
          <a:p>
            <a:pPr>
              <a:lnSpc>
                <a:spcPct val="150000"/>
              </a:lnSpc>
            </a:pPr>
            <a:r>
              <a:rPr lang="en-GB" dirty="0"/>
              <a:t>Hosting the 2004 Olympics</a:t>
            </a:r>
          </a:p>
          <a:p>
            <a:pPr>
              <a:lnSpc>
                <a:spcPct val="150000"/>
              </a:lnSpc>
            </a:pPr>
            <a:r>
              <a:rPr lang="en-GB" dirty="0"/>
              <a:t>Growing Tax Rates</a:t>
            </a:r>
          </a:p>
          <a:p>
            <a:pPr>
              <a:lnSpc>
                <a:spcPct val="150000"/>
              </a:lnSpc>
            </a:pPr>
            <a:r>
              <a:rPr lang="en-GB" dirty="0"/>
              <a:t>Economic Policies changes with each Government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03E8D-7FB5-6BCB-9299-F7AEB96C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61" y="111045"/>
            <a:ext cx="4363999" cy="24858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5EDCF7-392B-BC3C-690D-A87A4A2E1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419" y="3462581"/>
            <a:ext cx="1971521" cy="3049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673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05005-E2B1-445C-A0E9-54C50D4E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GB" dirty="0"/>
              <a:t>Gathering Viable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26ED1C0-A3F9-5FBD-8108-ACA5E2BD6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" y="744031"/>
            <a:ext cx="4181392" cy="56315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7E3E3-7B4A-DF63-92B2-DF3B740CD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2"/>
            <a:ext cx="7161017" cy="2755876"/>
          </a:xfrm>
        </p:spPr>
        <p:txBody>
          <a:bodyPr>
            <a:normAutofit/>
          </a:bodyPr>
          <a:lstStyle/>
          <a:p>
            <a:r>
              <a:rPr lang="en-GB" sz="2000"/>
              <a:t>Public Databases and numbers of votes cast in past Elections change each year</a:t>
            </a:r>
          </a:p>
          <a:p>
            <a:r>
              <a:rPr lang="en-GB" sz="2000"/>
              <a:t>Mix of Statistic Companies and Internet Archive to find a median</a:t>
            </a:r>
          </a:p>
          <a:p>
            <a:r>
              <a:rPr lang="en-GB" sz="2000"/>
              <a:t>Physical Questionnaires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/>
              <a:t> 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/>
              <a:t> List of Election dates with two checkboxes ( Participation, Valid Vote Cast)</a:t>
            </a:r>
          </a:p>
          <a:p>
            <a:pPr lvl="1"/>
            <a:endParaRPr lang="en-GB" sz="200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5A4E2294-1B1D-E1CB-FEB4-1D3F1741A54B}"/>
              </a:ext>
            </a:extLst>
          </p:cNvPr>
          <p:cNvSpPr txBox="1"/>
          <p:nvPr/>
        </p:nvSpPr>
        <p:spPr>
          <a:xfrm>
            <a:off x="4682439" y="4542574"/>
            <a:ext cx="178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ekloges.ypes.gr</a:t>
            </a:r>
          </a:p>
        </p:txBody>
      </p:sp>
      <p:sp>
        <p:nvSpPr>
          <p:cNvPr id="13" name="TextBox 12">
            <a:hlinkClick r:id="rId3"/>
            <a:extLst>
              <a:ext uri="{FF2B5EF4-FFF2-40B4-BE49-F238E27FC236}">
                <a16:creationId xmlns:a16="http://schemas.microsoft.com/office/drawing/2014/main" id="{4AD70E08-529C-90F2-59CC-2DBE06C16B88}"/>
              </a:ext>
            </a:extLst>
          </p:cNvPr>
          <p:cNvSpPr txBox="1"/>
          <p:nvPr/>
        </p:nvSpPr>
        <p:spPr>
          <a:xfrm>
            <a:off x="8518242" y="4593812"/>
            <a:ext cx="303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ekloges-prev.singularlogic.eu</a:t>
            </a:r>
          </a:p>
        </p:txBody>
      </p:sp>
      <p:pic>
        <p:nvPicPr>
          <p:cNvPr id="8" name="Picture 7" descr="Timeline&#10;&#10;Description automatically generated with low confidence">
            <a:extLst>
              <a:ext uri="{FF2B5EF4-FFF2-40B4-BE49-F238E27FC236}">
                <a16:creationId xmlns:a16="http://schemas.microsoft.com/office/drawing/2014/main" id="{66C40F94-3F35-0020-BA42-6EE4551DA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24" y="4911906"/>
            <a:ext cx="2164080" cy="1944990"/>
          </a:xfrm>
          <a:prstGeom prst="rect">
            <a:avLst/>
          </a:prstGeom>
        </p:spPr>
      </p:pic>
      <p:pic>
        <p:nvPicPr>
          <p:cNvPr id="11" name="Picture 10" descr="Map&#10;&#10;Description automatically generated with medium confidence">
            <a:extLst>
              <a:ext uri="{FF2B5EF4-FFF2-40B4-BE49-F238E27FC236}">
                <a16:creationId xmlns:a16="http://schemas.microsoft.com/office/drawing/2014/main" id="{3B9CB5CE-D5F0-AB78-1B19-518D631B0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234" y="4964142"/>
            <a:ext cx="2466646" cy="18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99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ncil on top of a paper with a printed line graph">
            <a:extLst>
              <a:ext uri="{FF2B5EF4-FFF2-40B4-BE49-F238E27FC236}">
                <a16:creationId xmlns:a16="http://schemas.microsoft.com/office/drawing/2014/main" id="{01833BC4-CA7C-F08D-480A-57238E112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70" y="0"/>
            <a:ext cx="1222857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F900BD-7B4E-BFAD-1C9C-A6587630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AC0DC-19F3-E324-F54B-B769EB6E3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898656"/>
            <a:ext cx="10515600" cy="19442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Researched Data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Questionnaires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5BAC4ED-49EA-2D09-96F1-FA6632224D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246560"/>
              </p:ext>
            </p:extLst>
          </p:nvPr>
        </p:nvGraphicFramePr>
        <p:xfrm>
          <a:off x="4620126" y="1027906"/>
          <a:ext cx="7283116" cy="4967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BFFD6E5-1AEF-DD1D-1060-4446FA104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06" y="3500120"/>
            <a:ext cx="4166462" cy="209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09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932-F11A-268D-D8F2-FB7E16D2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85"/>
            <a:ext cx="10515600" cy="1325563"/>
          </a:xfrm>
        </p:spPr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ABC5-A616-D3D3-2AFE-FA9390BA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Greeks feel less and less represented in the Parliament</a:t>
            </a:r>
          </a:p>
          <a:p>
            <a:r>
              <a:rPr lang="en-GB" dirty="0"/>
              <a:t>Greeks find the new electronic system too Complicated</a:t>
            </a:r>
          </a:p>
          <a:p>
            <a:r>
              <a:rPr lang="en-GB" dirty="0"/>
              <a:t>Lack of basic technological understanding for a great percentage of the Greek population</a:t>
            </a:r>
          </a:p>
          <a:p>
            <a:r>
              <a:rPr lang="en-GB" dirty="0"/>
              <a:t>Lack of clear policy distinctions between the Political Parties</a:t>
            </a:r>
          </a:p>
          <a:p>
            <a:r>
              <a:rPr lang="en-GB" dirty="0"/>
              <a:t>Not enough information and deliberate spread of misinformation by Medea</a:t>
            </a:r>
          </a:p>
          <a:p>
            <a:r>
              <a:rPr lang="en-GB" dirty="0"/>
              <a:t>Most Greeks do not feel that their vote will actually change anything</a:t>
            </a:r>
          </a:p>
        </p:txBody>
      </p:sp>
    </p:spTree>
    <p:extLst>
      <p:ext uri="{BB962C8B-B14F-4D97-AF65-F5344CB8AC3E}">
        <p14:creationId xmlns:p14="http://schemas.microsoft.com/office/powerpoint/2010/main" val="4058217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1EEA0-760E-5B0B-A447-0BDE8132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4200" dirty="0"/>
              <a:t>What I learnt during my research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4398-11FE-179D-622C-B76891DC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 dirty="0"/>
              <a:t>Data  validation from questionnaires</a:t>
            </a:r>
          </a:p>
          <a:p>
            <a:r>
              <a:rPr lang="en-GB" sz="2200" dirty="0"/>
              <a:t>Use of online polling methods is mandatory to acquire a greater number of accurate data</a:t>
            </a:r>
          </a:p>
          <a:p>
            <a:r>
              <a:rPr lang="en-GB" sz="2200" dirty="0"/>
              <a:t>The Greek Online Voting system needs an update</a:t>
            </a:r>
          </a:p>
          <a:p>
            <a:r>
              <a:rPr lang="en-GB" sz="2200" dirty="0"/>
              <a:t>More technological education for the public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5FAA6ECF-6F53-57A4-A1B2-9BF60872D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" r="3180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5462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ntage movie ending frame">
            <a:extLst>
              <a:ext uri="{FF2B5EF4-FFF2-40B4-BE49-F238E27FC236}">
                <a16:creationId xmlns:a16="http://schemas.microsoft.com/office/drawing/2014/main" id="{8721F744-5743-2EAD-FF22-350E62E82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1" b="162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8A27-E0B6-4FE9-F45E-70E7F1CA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476" y="5034115"/>
            <a:ext cx="6575323" cy="1142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Thank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1822225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451</TotalTime>
  <Words>260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Meiryo</vt:lpstr>
      <vt:lpstr>Arial</vt:lpstr>
      <vt:lpstr>Calibri</vt:lpstr>
      <vt:lpstr>Calibri Light</vt:lpstr>
      <vt:lpstr>Wingdings</vt:lpstr>
      <vt:lpstr>Office Theme</vt:lpstr>
      <vt:lpstr>CET 105 – Computational Thinking</vt:lpstr>
      <vt:lpstr>The Problem</vt:lpstr>
      <vt:lpstr>Some History…</vt:lpstr>
      <vt:lpstr>Gathering Viable Data</vt:lpstr>
      <vt:lpstr>Results</vt:lpstr>
      <vt:lpstr>Conclusions</vt:lpstr>
      <vt:lpstr>What I learnt during my research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 105 – Computational Thinking</dc:title>
  <dc:creator>FOTIOS KIRITSAKIS</dc:creator>
  <cp:lastModifiedBy>FOTIOS KIRITSAKIS</cp:lastModifiedBy>
  <cp:revision>1</cp:revision>
  <dcterms:created xsi:type="dcterms:W3CDTF">2022-07-14T17:10:06Z</dcterms:created>
  <dcterms:modified xsi:type="dcterms:W3CDTF">2022-07-15T11:12:46Z</dcterms:modified>
</cp:coreProperties>
</file>