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A2AF-1C5E-4D4C-B3C7-AD9C3FB94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F9522-7FBA-4C5E-AB5A-479DDADF0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558E-CB04-49CA-B570-99AFE08B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6DF4-694E-4DCF-AF8D-A9FAA311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BF9D-179C-4193-8129-AAB8320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B6B5-B4F5-4BAA-A7BE-3CBA579F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CB52D-926C-408E-8C34-51D0F888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E1148-D4DF-4664-92B2-D575C7EB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EC57-45B8-4801-B1F8-A9FB2CCA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114B2-6FC4-400F-BD2F-9CCC4A4F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34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7D29B-7778-47A3-A270-0B88EE703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BDEE9-3352-46D0-A40B-37F016B8C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06A4-6AEE-4E20-9B99-F016678D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06F1-1ADF-4E4B-AACA-B00C6B8E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A896-0EDC-4CD0-B43A-2C6D80F7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E6A1-DC19-48C1-B5C8-87DD47F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D27C-CC3B-4CE5-BF47-E56E23CB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FD6E-03A9-4C78-84C5-0FA8B206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CCBE-8092-4765-8638-BFF5F28A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9C3-F126-4C15-A9E9-DA48E6F2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B9E8-907D-4BFA-AF36-9F71B8C0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A88F7-CA55-452E-98CB-465D2442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F9A5-EE9E-41B2-83AF-939E90E6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298-F2BC-4059-A039-4FF7952A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FECE-5012-45A7-99B5-20E20060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5E5-9163-473D-961C-1E3C351A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6C53-7038-4741-98DC-435A970D1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58AD-D1E8-465E-AE3F-37E25E81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4AEBD-7D77-4971-8566-344E96E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A808-E2ED-4D30-ADD3-19569F39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9AEA-10DB-4C0B-9DCA-529ED1D7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3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EA0A-92D7-460B-BE6E-503F424D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B9A9-8B51-49A4-B59B-F6CB407F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0454E-1BD6-4832-9B5A-94FC49428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2C04D-37C1-49E0-AE66-221755752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73E16-7C25-4B15-A421-43902F011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A28F-F089-42E5-B1A8-C7637BFD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D6C2A-F298-4CF1-8DF8-194AF5E3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5CE4F-516A-4B9D-824F-06E371C1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9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4D2A-7C28-4B3B-8A7C-AD124C97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16E5A-FC9B-4064-899F-3BDDF621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D4E5-02C7-4B6E-A629-D78558FB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FC589-9640-4CC2-8DC0-F6F9A89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6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C9C6B-C1F8-4E69-AF37-FB739A3D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361D2-A998-4FB3-9287-19E2B4AE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D15D-5A1D-43B3-8C3F-C3751EF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05F8-F627-4A5E-A7F8-A921B949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C5E8-4B6F-4356-B568-6BCA9D02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6A84F-A493-4F82-AFC0-75B1DE19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D8C-A693-40CB-8C51-560DE497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9312D-7CDB-4BF9-8218-D316CA62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0F34-7AE1-4A7E-90D5-D5CD47B9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6991-B76E-45B2-8B2F-0F811EE9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2A779-F27D-4291-AE84-D278F1C7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0FD3C-8AA8-41CA-AE2D-D9C16C60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D7670-DBEF-4C35-A5C4-1B9957BD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5B42-21C3-4E31-950E-92CCBFA1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DAFF9-B1FC-4EB0-8E91-F6C6EBB4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5CF31-3713-4F02-9BE2-79A293E5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A75A-D1FF-4DA4-9298-8150854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A31B-146B-4E1A-816F-4AB849633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6649-3CA4-4A2E-85AA-D1FCE29C71EC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C294-FE57-44DC-A454-8114C04F3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43AB-7012-499D-8BF7-1C3238486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FF45-4E59-41D2-9663-8106B96DE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0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EF79E-E537-480B-ACC5-C915DE0C6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CET105 Computational Thinking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B67852-9CA2-468E-80F8-2A5556A3A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Title of presentation – something that describes the “problem” you are addressing</a:t>
            </a:r>
          </a:p>
          <a:p>
            <a:endParaRPr lang="en-GB" dirty="0"/>
          </a:p>
          <a:p>
            <a:r>
              <a:rPr lang="en-GB" dirty="0"/>
              <a:t>Student Name / Student Number</a:t>
            </a:r>
          </a:p>
        </p:txBody>
      </p:sp>
    </p:spTree>
    <p:extLst>
      <p:ext uri="{BB962C8B-B14F-4D97-AF65-F5344CB8AC3E}">
        <p14:creationId xmlns:p14="http://schemas.microsoft.com/office/powerpoint/2010/main" val="369160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3DCD-B9C3-4A15-B37D-B6FD5470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/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1CB8-BDC7-4FA2-88E7-0EBD38B7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problem is e.g. to investigate how the COVID-19 case rates for the UK have developed over time.</a:t>
            </a:r>
          </a:p>
          <a:p>
            <a:r>
              <a:rPr lang="en-GB" dirty="0"/>
              <a:t>Background info on the pandemic, how it started, key dates etc.</a:t>
            </a:r>
          </a:p>
          <a:p>
            <a:r>
              <a:rPr lang="en-GB" dirty="0"/>
              <a:t>If your problem is related to a wider problem addressed by your study group include the wider problem and the specific aspect that you will be dealing with.</a:t>
            </a:r>
          </a:p>
        </p:txBody>
      </p:sp>
    </p:spTree>
    <p:extLst>
      <p:ext uri="{BB962C8B-B14F-4D97-AF65-F5344CB8AC3E}">
        <p14:creationId xmlns:p14="http://schemas.microsoft.com/office/powerpoint/2010/main" val="174730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71F-1B43-4A66-9FD7-8ADE99B7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1A27-344F-44EE-9DF0-7AD411B2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60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Explain where/how you obtained the data</a:t>
            </a:r>
          </a:p>
          <a:p>
            <a:r>
              <a:rPr lang="en-GB" sz="2400" dirty="0"/>
              <a:t>Explain any filters used (if obtained from Government dataset)</a:t>
            </a:r>
          </a:p>
          <a:p>
            <a:r>
              <a:rPr lang="en-GB" sz="2400" dirty="0"/>
              <a:t>List metrics selected e.g. </a:t>
            </a:r>
            <a:r>
              <a:rPr lang="en-GB" sz="2400" dirty="0" err="1"/>
              <a:t>newCasesByPublishDate</a:t>
            </a:r>
            <a:endParaRPr lang="en-GB" sz="2400" dirty="0"/>
          </a:p>
          <a:p>
            <a:r>
              <a:rPr lang="en-GB" sz="2400" dirty="0"/>
              <a:t>Give an example of your downloaded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8297A-F1CD-4F80-A623-070933BD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500063"/>
            <a:ext cx="4499647" cy="3835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E17BC-37E1-43BC-8982-C49CD005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69" y="4470764"/>
            <a:ext cx="760201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2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69A1-9AEC-4D0C-931C-551C9862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0BA0-4EFC-4E79-A623-7DAACA30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4725" cy="4351338"/>
          </a:xfrm>
        </p:spPr>
        <p:txBody>
          <a:bodyPr>
            <a:normAutofit/>
          </a:bodyPr>
          <a:lstStyle/>
          <a:p>
            <a:r>
              <a:rPr lang="en-GB" sz="2000" dirty="0"/>
              <a:t>What you did with your data</a:t>
            </a:r>
          </a:p>
          <a:p>
            <a:r>
              <a:rPr lang="en-GB" sz="2000" dirty="0"/>
              <a:t>Perhaps adding columns, sorting in Excel</a:t>
            </a:r>
          </a:p>
          <a:p>
            <a:r>
              <a:rPr lang="en-GB" sz="2000" dirty="0"/>
              <a:t>Calculations on data e.g. calculating rolling 7 day average, mean data values per month etc.</a:t>
            </a:r>
          </a:p>
          <a:p>
            <a:r>
              <a:rPr lang="en-GB" sz="2000" dirty="0"/>
              <a:t>Merging/combining/filtering data</a:t>
            </a:r>
          </a:p>
          <a:p>
            <a:r>
              <a:rPr lang="en-GB" sz="2000" dirty="0"/>
              <a:t>Calculations should be appropriate to the problem you are trying to solve e.g. if you want to compare data for each month then you might calculate a mean across all dates in a month (for each month)</a:t>
            </a:r>
          </a:p>
          <a:p>
            <a:r>
              <a:rPr lang="en-GB" sz="2000" dirty="0"/>
              <a:t>If you wanted to calculate the variation of cases from day to day across a month/week then you might use standard deviations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3F06A-75BF-4E20-8F1A-E95F2A52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7" y="1408905"/>
            <a:ext cx="3657697" cy="44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8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F0D9-C8EF-4BC4-818E-12233B23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5921-2357-4616-82BB-A9DDB227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written an R script to process your data then include a slide to explain your code</a:t>
            </a:r>
          </a:p>
          <a:p>
            <a:r>
              <a:rPr lang="en-GB" dirty="0"/>
              <a:t>If you have used Excel (or other) package to produce plots then include a slide to explain how you produced your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0112-D428-4345-B999-7CA74C9E02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4050" y="3756660"/>
            <a:ext cx="824865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3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D767-EB69-43A0-85D8-5D9DFA46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 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AA8C-58D9-4484-BD01-8763B37D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9100" cy="4351338"/>
          </a:xfrm>
        </p:spPr>
        <p:txBody>
          <a:bodyPr/>
          <a:lstStyle/>
          <a:p>
            <a:r>
              <a:rPr lang="en-GB" dirty="0"/>
              <a:t>Include any plots produced to illustrate your data/results</a:t>
            </a:r>
          </a:p>
          <a:p>
            <a:r>
              <a:rPr lang="en-GB" dirty="0"/>
              <a:t>Might be a range of plots/charts</a:t>
            </a:r>
          </a:p>
          <a:p>
            <a:r>
              <a:rPr lang="en-GB" dirty="0"/>
              <a:t>Ensure they are clear – split across slides if necessary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90759-D7F4-4616-B6CE-AFFF883300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7375" y="1690688"/>
            <a:ext cx="627697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1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2C5C-01A7-4B33-96BB-68B5D222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C21D-84AC-4224-9EB3-24876A9B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you have learnt from the results of your data analysis</a:t>
            </a:r>
          </a:p>
          <a:p>
            <a:r>
              <a:rPr lang="en-GB" dirty="0"/>
              <a:t>Link back and draw conclusions related to your “problem”</a:t>
            </a:r>
          </a:p>
          <a:p>
            <a:r>
              <a:rPr lang="en-GB" dirty="0"/>
              <a:t>Suggestions for any future work/analysis that might be useful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5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96E9-32EA-4BF6-B785-7CD8C135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853F-3D09-4E4F-8025-E188CD7A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summary of what you have learned from tackling this assessment in terms of knowledge, understanding and skills. In particular you should identify and discuss the computer science and/or computational thinking skills and techniques you have developed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96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B6618-5390-4B29-B2DD-404B20D4B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Closing Slide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1720CB-B426-43D2-84AC-C54D970A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0688"/>
            <a:ext cx="9144000" cy="1655762"/>
          </a:xfrm>
        </p:spPr>
        <p:txBody>
          <a:bodyPr/>
          <a:lstStyle/>
          <a:p>
            <a:r>
              <a:rPr lang="en-GB" dirty="0"/>
              <a:t>Thank the audience</a:t>
            </a:r>
          </a:p>
          <a:p>
            <a:r>
              <a:rPr lang="en-GB" dirty="0"/>
              <a:t>Should lead into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7599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CET105 Computational Thinking </vt:lpstr>
      <vt:lpstr>Introduction / Background</vt:lpstr>
      <vt:lpstr>Data and Method</vt:lpstr>
      <vt:lpstr>Data Analysis</vt:lpstr>
      <vt:lpstr>Data Analysis</vt:lpstr>
      <vt:lpstr>Results / Data Visualisation</vt:lpstr>
      <vt:lpstr>Conclusions</vt:lpstr>
      <vt:lpstr>Self-evaluation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CET105 Poster Presentation</dc:title>
  <dc:creator>Elizabeth Gandy (Staff)</dc:creator>
  <cp:lastModifiedBy>Elizabeth Gandy (Staff)</cp:lastModifiedBy>
  <cp:revision>5</cp:revision>
  <dcterms:created xsi:type="dcterms:W3CDTF">2021-02-08T10:14:01Z</dcterms:created>
  <dcterms:modified xsi:type="dcterms:W3CDTF">2021-02-25T21:31:59Z</dcterms:modified>
</cp:coreProperties>
</file>