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77" r:id="rId8"/>
    <p:sldId id="278" r:id="rId9"/>
    <p:sldId id="276" r:id="rId10"/>
    <p:sldId id="258" r:id="rId11"/>
    <p:sldId id="265" r:id="rId12"/>
    <p:sldId id="267" r:id="rId13"/>
    <p:sldId id="272" r:id="rId14"/>
    <p:sldId id="280" r:id="rId15"/>
    <p:sldId id="279" r:id="rId16"/>
    <p:sldId id="282" r:id="rId17"/>
    <p:sldId id="281" r:id="rId18"/>
    <p:sldId id="284" r:id="rId19"/>
    <p:sldId id="285" r:id="rId20"/>
    <p:sldId id="283" r:id="rId21"/>
    <p:sldId id="287" r:id="rId22"/>
    <p:sldId id="288" r:id="rId23"/>
    <p:sldId id="290" r:id="rId24"/>
    <p:sldId id="289" r:id="rId25"/>
    <p:sldId id="286" r:id="rId26"/>
    <p:sldId id="27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 </a:t>
            </a:r>
            <a:r>
              <a:rPr lang="ru-RU" dirty="0" smtClean="0"/>
              <a:t>Подмена </a:t>
            </a:r>
            <a:r>
              <a:rPr lang="en-US" dirty="0" smtClean="0"/>
              <a:t>Request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Подмена </a:t>
            </a:r>
            <a:r>
              <a:rPr lang="en-US" dirty="0" smtClean="0"/>
              <a:t>Response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09851" y="796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</a:p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Breakpoints</a:t>
            </a: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 smtClean="0"/>
              <a:t>Proxy/Breakpoint </a:t>
            </a:r>
            <a:r>
              <a:rPr lang="en-US" b="1" dirty="0"/>
              <a:t>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80" t="196" r="5743" b="53263"/>
          <a:stretch/>
        </p:blipFill>
        <p:spPr bwMode="auto">
          <a:xfrm>
            <a:off x="761198" y="1121977"/>
            <a:ext cx="8565682" cy="5471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32" y="1213886"/>
            <a:ext cx="8457041" cy="52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200" b="1" dirty="0" smtClean="0"/>
              <a:t>Scheme, </a:t>
            </a:r>
            <a:r>
              <a:rPr lang="en-US" sz="2200" b="1" dirty="0" err="1" smtClean="0"/>
              <a:t>Protokol</a:t>
            </a:r>
            <a:r>
              <a:rPr lang="en-US" sz="2200" b="1" dirty="0"/>
              <a:t>, 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 smtClean="0"/>
              <a:t>          </a:t>
            </a:r>
            <a:r>
              <a:rPr lang="en-US" sz="2200" b="1" dirty="0" smtClean="0"/>
              <a:t>Host</a:t>
            </a:r>
            <a:r>
              <a:rPr lang="en-US" sz="2200" b="1" dirty="0"/>
              <a:t>, Port </a:t>
            </a:r>
            <a:r>
              <a:rPr lang="en-US" sz="2200" dirty="0"/>
              <a:t>– </a:t>
            </a:r>
            <a:r>
              <a:rPr lang="ru-RU" sz="2200" dirty="0"/>
              <a:t>взяли из 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/>
              <a:t>environment (Postman)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 smtClean="0"/>
              <a:t>          </a:t>
            </a:r>
            <a:r>
              <a:rPr lang="en-US" sz="2200" b="1" dirty="0" smtClean="0"/>
              <a:t>Path </a:t>
            </a:r>
            <a:r>
              <a:rPr lang="en-US" sz="2200" dirty="0" smtClean="0"/>
              <a:t> </a:t>
            </a:r>
            <a:r>
              <a:rPr lang="en-US" sz="2200" dirty="0"/>
              <a:t>- </a:t>
            </a:r>
            <a:r>
              <a:rPr lang="en-US" sz="2200" dirty="0"/>
              <a:t>endpoint </a:t>
            </a:r>
            <a:r>
              <a:rPr lang="en-US" sz="2200" dirty="0" smtClean="0"/>
              <a:t>(</a:t>
            </a:r>
            <a:r>
              <a:rPr lang="en-US" sz="2200" dirty="0" smtClean="0"/>
              <a:t>Postman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- </a:t>
            </a:r>
            <a:r>
              <a:rPr lang="ru-RU" dirty="0"/>
              <a:t>Нажимаем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5663" y="2204186"/>
            <a:ext cx="6525926" cy="40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9086"/>
            <a:ext cx="1010296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ушел запрос с </a:t>
            </a:r>
            <a:r>
              <a:rPr lang="en-US" dirty="0" smtClean="0"/>
              <a:t>Postman, </a:t>
            </a:r>
            <a:r>
              <a:rPr lang="ru-RU" dirty="0" smtClean="0"/>
              <a:t>но не возвращается  ответ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7405" y="1784516"/>
            <a:ext cx="8396337" cy="46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417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ru-RU" dirty="0" smtClean="0"/>
              <a:t>Нас перебрасывает в </a:t>
            </a:r>
            <a:r>
              <a:rPr lang="en-US" dirty="0" smtClean="0"/>
              <a:t>Charles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5789" y="1329016"/>
            <a:ext cx="8203832" cy="49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Add Request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4454" y="1370631"/>
            <a:ext cx="8596668" cy="49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944" y="7058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- </a:t>
            </a:r>
            <a:r>
              <a:rPr lang="ru-RU" sz="3100" dirty="0" smtClean="0"/>
              <a:t>Меняем значения: </a:t>
            </a:r>
            <a:br>
              <a:rPr lang="ru-RU" sz="3100" dirty="0" smtClean="0"/>
            </a:br>
            <a:r>
              <a:rPr lang="en-US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"name": "</a:t>
            </a:r>
            <a:r>
              <a:rPr lang="en-US" sz="2200" dirty="0" smtClean="0">
                <a:solidFill>
                  <a:srgbClr val="FF0000"/>
                </a:solidFill>
              </a:rPr>
              <a:t>IREN",</a:t>
            </a: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"age": </a:t>
            </a:r>
            <a:r>
              <a:rPr lang="en-US" sz="2200" dirty="0" smtClean="0">
                <a:solidFill>
                  <a:srgbClr val="FF0000"/>
                </a:solidFill>
              </a:rPr>
              <a:t>30,</a:t>
            </a: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"salary": </a:t>
            </a:r>
            <a:r>
              <a:rPr lang="en-US" sz="2200" dirty="0" smtClean="0">
                <a:solidFill>
                  <a:srgbClr val="FF0000"/>
                </a:solidFill>
              </a:rPr>
              <a:t>20000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ru-RU" sz="2700" dirty="0" smtClean="0"/>
              <a:t>Наживаем </a:t>
            </a:r>
            <a:r>
              <a:rPr lang="en-US" sz="2700" b="1" dirty="0" smtClean="0"/>
              <a:t>Execute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15524"/>
            <a:ext cx="8312662" cy="45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6309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Переходим в </a:t>
            </a:r>
            <a:r>
              <a:rPr lang="en-US" dirty="0" smtClean="0"/>
              <a:t>Postman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 </a:t>
            </a:r>
            <a:r>
              <a:rPr lang="ru-RU" dirty="0"/>
              <a:t>ответе получили измененные значения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4408" y="1351380"/>
            <a:ext cx="7347184" cy="388476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-102" t="70618" r="297" b="-839"/>
          <a:stretch/>
        </p:blipFill>
        <p:spPr>
          <a:xfrm>
            <a:off x="574408" y="4947386"/>
            <a:ext cx="7347184" cy="10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6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571" y="205339"/>
            <a:ext cx="9101933" cy="1320800"/>
          </a:xfrm>
        </p:spPr>
        <p:txBody>
          <a:bodyPr/>
          <a:lstStyle/>
          <a:p>
            <a:r>
              <a:rPr lang="ru-RU" dirty="0" smtClean="0"/>
              <a:t>Сделаем </a:t>
            </a:r>
            <a:r>
              <a:rPr lang="en-US" dirty="0" smtClean="0"/>
              <a:t>Breakpoint c </a:t>
            </a:r>
            <a:r>
              <a:rPr lang="ru-RU" dirty="0" smtClean="0"/>
              <a:t>подменой </a:t>
            </a:r>
            <a:r>
              <a:rPr lang="en-US" dirty="0" smtClean="0"/>
              <a:t>Response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4571" y="865739"/>
            <a:ext cx="91019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- </a:t>
            </a:r>
            <a:r>
              <a:rPr lang="ru-RU" sz="2800" dirty="0" smtClean="0"/>
              <a:t>Выбираем </a:t>
            </a:r>
            <a:r>
              <a:rPr lang="en-US" sz="2800" b="1" dirty="0"/>
              <a:t>Proxy/Breakpoint Settings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80" t="196" r="5743" b="53263"/>
          <a:stretch/>
        </p:blipFill>
        <p:spPr bwMode="auto">
          <a:xfrm>
            <a:off x="751572" y="1453414"/>
            <a:ext cx="8305800" cy="5091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76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32" y="1213886"/>
            <a:ext cx="8457041" cy="52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</a:t>
            </a:r>
            <a:r>
              <a:rPr lang="ru-RU" sz="2800" dirty="0" smtClean="0"/>
              <a:t>запрос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5930" y="844322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Используем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созданную в предыдущем задании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68917"/>
            <a:ext cx="8248850" cy="40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325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- </a:t>
            </a:r>
            <a:r>
              <a:rPr lang="ru-RU" dirty="0"/>
              <a:t>Заполняем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     </a:t>
            </a:r>
            <a:r>
              <a:rPr lang="en-US" sz="2200" b="1" dirty="0" smtClean="0"/>
              <a:t>Scheme</a:t>
            </a:r>
            <a:r>
              <a:rPr lang="en-US" sz="2200" b="1" dirty="0"/>
              <a:t>, </a:t>
            </a:r>
            <a:r>
              <a:rPr lang="en-US" sz="2200" b="1" dirty="0" err="1"/>
              <a:t>Protokol</a:t>
            </a:r>
            <a:r>
              <a:rPr lang="en-US" sz="2200" b="1" dirty="0"/>
              <a:t>, 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/>
              <a:t>        </a:t>
            </a:r>
            <a:r>
              <a:rPr lang="en-US" sz="2200" b="1" dirty="0" smtClean="0"/>
              <a:t>Host</a:t>
            </a:r>
            <a:r>
              <a:rPr lang="en-US" sz="2200" b="1" dirty="0"/>
              <a:t>, Port </a:t>
            </a:r>
            <a:r>
              <a:rPr lang="en-US" sz="2200" dirty="0"/>
              <a:t>– </a:t>
            </a:r>
            <a:r>
              <a:rPr lang="ru-RU" sz="2200" dirty="0"/>
              <a:t>взяли из 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/>
              <a:t>environment (Postman)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/>
              <a:t>        </a:t>
            </a:r>
            <a:r>
              <a:rPr lang="en-US" sz="2200" b="1" dirty="0" smtClean="0"/>
              <a:t>Path </a:t>
            </a:r>
            <a:r>
              <a:rPr lang="en-US" sz="2200" dirty="0" smtClean="0"/>
              <a:t> </a:t>
            </a:r>
            <a:r>
              <a:rPr lang="en-US" sz="2200" dirty="0"/>
              <a:t>- endpoint (Postman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Нажимаем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8234" y="2363603"/>
            <a:ext cx="60388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327" y="186088"/>
            <a:ext cx="8596668" cy="1320800"/>
          </a:xfrm>
        </p:spPr>
        <p:txBody>
          <a:bodyPr/>
          <a:lstStyle/>
          <a:p>
            <a:r>
              <a:rPr lang="ru-RU" dirty="0" smtClean="0"/>
              <a:t>- Выделим оба </a:t>
            </a:r>
            <a:r>
              <a:rPr lang="en-US" dirty="0" smtClean="0"/>
              <a:t>Breakpoints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Нажмем ОК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297" y="1666272"/>
            <a:ext cx="7231681" cy="49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Нас перебрасывает в </a:t>
            </a:r>
            <a:r>
              <a:rPr lang="en-US" dirty="0" smtClean="0"/>
              <a:t>Charles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 smtClean="0"/>
              <a:t>Execute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24" y="1598524"/>
            <a:ext cx="8942415" cy="47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578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Нам </a:t>
            </a:r>
            <a:r>
              <a:rPr lang="ru-RU" dirty="0"/>
              <a:t>вернулся </a:t>
            </a:r>
            <a:r>
              <a:rPr lang="en-US" dirty="0" smtClean="0"/>
              <a:t>Response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Edit Response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3283" y="1601637"/>
            <a:ext cx="8733222" cy="4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ru-RU" sz="2800" dirty="0" smtClean="0"/>
              <a:t>Удаляем </a:t>
            </a:r>
            <a:r>
              <a:rPr lang="ru-RU" sz="2800" dirty="0"/>
              <a:t>стоку в ответе </a:t>
            </a:r>
            <a:r>
              <a:rPr lang="ru-RU" sz="2800" dirty="0">
                <a:solidFill>
                  <a:srgbClr val="FF0000"/>
                </a:solidFill>
              </a:rPr>
              <a:t>"</a:t>
            </a:r>
            <a:r>
              <a:rPr lang="ru-RU" sz="2800" dirty="0" err="1">
                <a:solidFill>
                  <a:srgbClr val="FF0000"/>
                </a:solidFill>
              </a:rPr>
              <a:t>start_qa_salary</a:t>
            </a:r>
            <a:r>
              <a:rPr lang="ru-RU" sz="2800" dirty="0">
                <a:solidFill>
                  <a:srgbClr val="FF0000"/>
                </a:solidFill>
              </a:rPr>
              <a:t>": 70000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448" y="913865"/>
            <a:ext cx="9361815" cy="5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45" y="128337"/>
            <a:ext cx="9458069" cy="1320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- </a:t>
            </a:r>
            <a:r>
              <a:rPr lang="ru-RU" sz="2800" dirty="0" smtClean="0"/>
              <a:t>Переходим в </a:t>
            </a:r>
            <a:r>
              <a:rPr lang="en-US" sz="2800" dirty="0" smtClean="0"/>
              <a:t>Postman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ru-RU" sz="2800" dirty="0" smtClean="0"/>
              <a:t>Видим подмененный </a:t>
            </a:r>
            <a:r>
              <a:rPr lang="en-US" sz="2800" dirty="0" smtClean="0"/>
              <a:t>Response,</a:t>
            </a:r>
            <a:r>
              <a:rPr lang="ru-RU" sz="2800" dirty="0" smtClean="0"/>
              <a:t> без последней строки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30" y="1235877"/>
            <a:ext cx="8627344" cy="45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8759" y="4998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/>
              <a:t>Мы удачно </a:t>
            </a:r>
            <a:r>
              <a:rPr lang="ru-RU" sz="5300" dirty="0" smtClean="0"/>
              <a:t>п</a:t>
            </a:r>
            <a:r>
              <a:rPr lang="ru-RU" sz="5300" dirty="0" smtClean="0"/>
              <a:t>одменили </a:t>
            </a:r>
            <a:br>
              <a:rPr lang="ru-RU" sz="5300" dirty="0" smtClean="0"/>
            </a:br>
            <a:r>
              <a:rPr lang="en-US" sz="5300" dirty="0" smtClean="0"/>
              <a:t>Request</a:t>
            </a:r>
            <a:r>
              <a:rPr lang="ru-RU" sz="5300" dirty="0" smtClean="0"/>
              <a:t> и </a:t>
            </a:r>
            <a:r>
              <a:rPr lang="en-US" sz="5300" dirty="0" smtClean="0"/>
              <a:t>Response</a:t>
            </a:r>
            <a:r>
              <a:rPr lang="ru-RU" sz="5300" dirty="0" smtClean="0"/>
              <a:t>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ru-RU" sz="5300" dirty="0" smtClean="0"/>
              <a:t>наших запросов в </a:t>
            </a:r>
            <a:r>
              <a:rPr lang="en-US" sz="5300" dirty="0" smtClean="0"/>
              <a:t>Postman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ru-RU" sz="5300" dirty="0"/>
              <a:t/>
            </a:r>
            <a:br>
              <a:rPr lang="ru-RU" sz="53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12" y="172620"/>
            <a:ext cx="10515600" cy="2580205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В </a:t>
            </a:r>
            <a:r>
              <a:rPr lang="en-US" sz="3100" dirty="0"/>
              <a:t>Postman </a:t>
            </a:r>
            <a:r>
              <a:rPr lang="ru-RU" sz="3100" dirty="0"/>
              <a:t>создаем </a:t>
            </a:r>
            <a:r>
              <a:rPr lang="en-US" sz="3100" b="1" dirty="0"/>
              <a:t>Post</a:t>
            </a:r>
            <a:r>
              <a:rPr lang="ru-RU" sz="3100" b="1" dirty="0"/>
              <a:t> </a:t>
            </a:r>
            <a:r>
              <a:rPr lang="ru-RU" sz="3100" dirty="0"/>
              <a:t> запрос 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- </a:t>
            </a:r>
            <a:r>
              <a:rPr lang="en-US" sz="3100" dirty="0" smtClean="0"/>
              <a:t>Body </a:t>
            </a:r>
            <a:r>
              <a:rPr lang="ru-RU" sz="3100" dirty="0"/>
              <a:t>прописываем в виде </a:t>
            </a:r>
            <a:r>
              <a:rPr lang="en-US" sz="3100" dirty="0" err="1"/>
              <a:t>Json</a:t>
            </a:r>
            <a:r>
              <a:rPr lang="ru-RU" sz="3100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      </a:t>
            </a:r>
            <a:r>
              <a:rPr lang="ru-RU" sz="2200" dirty="0" smtClean="0"/>
              <a:t>Выбираем </a:t>
            </a:r>
            <a:r>
              <a:rPr lang="en-US" sz="2200" dirty="0"/>
              <a:t>raw</a:t>
            </a:r>
            <a:r>
              <a:rPr lang="ru-RU" sz="2200" dirty="0"/>
              <a:t>, </a:t>
            </a:r>
            <a:r>
              <a:rPr lang="en-US" sz="2200" dirty="0"/>
              <a:t>JSON</a:t>
            </a:r>
            <a:r>
              <a:rPr lang="ru-RU" sz="2200" dirty="0"/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 </a:t>
            </a:r>
            <a:r>
              <a:rPr lang="ru-RU" sz="2200" dirty="0" smtClean="0"/>
              <a:t>          Прописываем данные в виде </a:t>
            </a:r>
            <a:r>
              <a:rPr lang="en-US" sz="2200" dirty="0" err="1" smtClean="0"/>
              <a:t>Json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3100" dirty="0" smtClean="0"/>
              <a:t>- Нажимаем </a:t>
            </a:r>
            <a:r>
              <a:rPr lang="en-US" sz="3100" dirty="0"/>
              <a:t>save</a:t>
            </a:r>
            <a:r>
              <a:rPr lang="ru-RU" sz="3100" dirty="0"/>
              <a:t>, </a:t>
            </a:r>
            <a:r>
              <a:rPr lang="en-US" sz="3100" dirty="0"/>
              <a:t>send</a:t>
            </a:r>
            <a:r>
              <a:rPr lang="ru-RU" dirty="0"/>
              <a:t/>
            </a:r>
            <a:br>
              <a:rPr lang="ru-RU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9700" y="2435191"/>
            <a:ext cx="8007417" cy="41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1134" b="36047"/>
          <a:stretch/>
        </p:blipFill>
        <p:spPr>
          <a:xfrm>
            <a:off x="471638" y="1559293"/>
            <a:ext cx="9172876" cy="41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38" y="211756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Получаем ответ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157" y="1043371"/>
            <a:ext cx="8656220" cy="47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2" y="186089"/>
            <a:ext cx="9159685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- Почистили перехваченный трафик в </a:t>
            </a:r>
            <a:r>
              <a:rPr lang="en-US" b="1" dirty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Нажимаем </a:t>
            </a:r>
            <a:r>
              <a:rPr lang="en-US" b="1" dirty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77" y="1755641"/>
            <a:ext cx="8771723" cy="4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75" y="1668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Отображается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наш </a:t>
            </a:r>
            <a:r>
              <a:rPr lang="en-US" b="1" dirty="0" err="1"/>
              <a:t>url</a:t>
            </a:r>
            <a:r>
              <a:rPr lang="ru-RU" b="1" dirty="0"/>
              <a:t>, </a:t>
            </a:r>
            <a:r>
              <a:rPr lang="ru-RU" dirty="0"/>
              <a:t>статус код</a:t>
            </a:r>
            <a:r>
              <a:rPr lang="ru-RU" b="1" dirty="0"/>
              <a:t> 200, </a:t>
            </a:r>
            <a:r>
              <a:rPr lang="ru-RU" dirty="0"/>
              <a:t>метод </a:t>
            </a:r>
            <a:r>
              <a:rPr lang="en-US" b="1" dirty="0"/>
              <a:t>Get</a:t>
            </a:r>
            <a:br>
              <a:rPr lang="en-US" b="1" dirty="0"/>
            </a:br>
            <a:r>
              <a:rPr lang="en-US" b="1" dirty="0"/>
              <a:t>- </a:t>
            </a:r>
            <a:r>
              <a:rPr lang="ru-RU" dirty="0"/>
              <a:t>и другие данные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8903" y="1851894"/>
            <a:ext cx="8935353" cy="46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321" y="147587"/>
            <a:ext cx="926556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Настроим </a:t>
            </a:r>
            <a:r>
              <a:rPr lang="en-US" dirty="0" smtClean="0"/>
              <a:t>Breakpoint, </a:t>
            </a:r>
            <a:r>
              <a:rPr lang="ru-RU" dirty="0" smtClean="0"/>
              <a:t>с помощью которого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сможем поменять </a:t>
            </a:r>
            <a:r>
              <a:rPr lang="en-US" dirty="0" smtClean="0"/>
              <a:t>Request </a:t>
            </a:r>
            <a:r>
              <a:rPr lang="ru-RU" dirty="0"/>
              <a:t>и </a:t>
            </a:r>
            <a:r>
              <a:rPr lang="en-US" dirty="0" smtClean="0"/>
              <a:t>Response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3836" y="1094663"/>
            <a:ext cx="60157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Галочка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должна быть красной, значит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219" y="1478190"/>
            <a:ext cx="49260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Enable_Breakpoints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включение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219" y="1822736"/>
            <a:ext cx="52209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Disable_Breakpoints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выключение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36" y="2206262"/>
            <a:ext cx="8152530" cy="4483295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 flipV="1">
            <a:off x="1559291" y="2842660"/>
            <a:ext cx="394636" cy="1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2975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142</Words>
  <Application>Microsoft Office PowerPoint</Application>
  <PresentationFormat>Широкоэкранный</PresentationFormat>
  <Paragraphs>33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Грань</vt:lpstr>
      <vt:lpstr> - Подмена Request - Подмена Response </vt:lpstr>
      <vt:lpstr>Precondition: в Postman оформляем запрос Post </vt:lpstr>
      <vt:lpstr>- В Postman создаем Post  запрос  - Body прописываем в виде Json:        Выбираем raw, JSON             Прописываем данные в виде Json - Нажимаем save, send </vt:lpstr>
      <vt:lpstr>- Нажимаем save, send - В ответе получаем token </vt:lpstr>
      <vt:lpstr>- Получаем ответ</vt:lpstr>
      <vt:lpstr>Переходим в Charles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Настроим Breakpoint, с помощью которого сможем поменять Request и Response </vt:lpstr>
      <vt:lpstr>Выбираем Proxy/Breakpoint Settings </vt:lpstr>
      <vt:lpstr>- Ставим галочку Enable Rewrite - Нажимаем Add </vt:lpstr>
      <vt:lpstr>- Заполняем:       Scheme, Protokol,            Host, Port – взяли из url в environment (Postman)           Path  - endpoint (Postman) - Нажимаем OK  </vt:lpstr>
      <vt:lpstr>- Почистили перехваченный трафик в Charles - Нажимаем Send в Postman - ушел запрос с Postman, но не возвращается  ответ </vt:lpstr>
      <vt:lpstr>- Нас перебрасывает в Charles</vt:lpstr>
      <vt:lpstr>- Выбираем Add Request - Выбираем JavaScript </vt:lpstr>
      <vt:lpstr>- Меняем значения:   "name": "IREN",  "age": 30,  "salary": 20000 - Наживаем Execute </vt:lpstr>
      <vt:lpstr>- Переходим в Postman - В ответе получили измененные значения </vt:lpstr>
      <vt:lpstr>Сделаем Breakpoint c подменой Response</vt:lpstr>
      <vt:lpstr>- Ставим галочку Enable Rewrite - Нажимаем Add </vt:lpstr>
      <vt:lpstr>- Заполняем:      Scheme, Protokol,          Host, Port – взяли из url в environment (Postman)         Path  - endpoint (Postman) - Нажимаем OK </vt:lpstr>
      <vt:lpstr>- Выделим оба Breakpoints  - Нажмем ОК</vt:lpstr>
      <vt:lpstr>- Нас перебрасывает в Charles - Нажимаем Execute </vt:lpstr>
      <vt:lpstr>- Нам вернулся Response - Выбираем Edit Response - Выбираем JavaScript</vt:lpstr>
      <vt:lpstr>- Удаляем стоку в ответе "start_qa_salary": 70000</vt:lpstr>
      <vt:lpstr>- Переходим в Postman - Видим подмененный Response, без последней строки</vt:lpstr>
      <vt:lpstr>Мы удачно подменили  Request и Response  наших запросов в Postman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19</cp:revision>
  <dcterms:created xsi:type="dcterms:W3CDTF">2021-04-28T18:28:41Z</dcterms:created>
  <dcterms:modified xsi:type="dcterms:W3CDTF">2021-04-28T23:08:07Z</dcterms:modified>
</cp:coreProperties>
</file>