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3" r:id="rId8"/>
    <p:sldId id="262" r:id="rId9"/>
    <p:sldId id="258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2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2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952" y="3040949"/>
            <a:ext cx="10515600" cy="1325563"/>
          </a:xfrm>
        </p:spPr>
        <p:txBody>
          <a:bodyPr/>
          <a:lstStyle/>
          <a:p>
            <a:r>
              <a:rPr lang="ru-RU" dirty="0" smtClean="0"/>
              <a:t>- перехват трафика </a:t>
            </a:r>
            <a:br>
              <a:rPr lang="ru-RU" dirty="0" smtClean="0"/>
            </a:br>
            <a:r>
              <a:rPr lang="ru-RU" dirty="0" smtClean="0"/>
              <a:t>- модификация значения в ответе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solidFill>
                  <a:schemeClr val="accent2">
                    <a:lumMod val="50000"/>
                  </a:schemeClr>
                </a:solidFill>
              </a:rPr>
              <a:t>Charles</a:t>
            </a:r>
            <a:endParaRPr lang="ru-RU" sz="1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Rewrite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3649" y="1347538"/>
            <a:ext cx="7815715" cy="50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6" y="243840"/>
            <a:ext cx="8596668" cy="1320800"/>
          </a:xfrm>
        </p:spPr>
        <p:txBody>
          <a:bodyPr/>
          <a:lstStyle/>
          <a:p>
            <a:r>
              <a:rPr lang="ru-RU" dirty="0"/>
              <a:t>Нажимаем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ru-RU" dirty="0"/>
              <a:t>в правом верхнем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9594" y="1011821"/>
            <a:ext cx="8437780" cy="52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946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sz="2700" b="1" dirty="0" err="1"/>
              <a:t>Protokol</a:t>
            </a:r>
            <a:r>
              <a:rPr lang="en-US" sz="2700" dirty="0"/>
              <a:t>, 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Host, Port </a:t>
            </a:r>
            <a:r>
              <a:rPr lang="en-US" sz="2700" dirty="0"/>
              <a:t>– </a:t>
            </a:r>
            <a:r>
              <a:rPr lang="ru-RU" sz="2700" dirty="0"/>
              <a:t>взяли из </a:t>
            </a:r>
            <a:r>
              <a:rPr lang="en-US" sz="2700" dirty="0" err="1"/>
              <a:t>url</a:t>
            </a:r>
            <a:r>
              <a:rPr lang="en-US" sz="2700" dirty="0"/>
              <a:t> </a:t>
            </a:r>
            <a:r>
              <a:rPr lang="ru-RU" sz="2700" dirty="0"/>
              <a:t>в </a:t>
            </a:r>
            <a:r>
              <a:rPr lang="en-US" sz="2700" dirty="0"/>
              <a:t>environment (Postman)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Path </a:t>
            </a:r>
            <a:r>
              <a:rPr lang="en-US" sz="2700" dirty="0"/>
              <a:t> </a:t>
            </a:r>
            <a:r>
              <a:rPr lang="en-US" sz="2700"/>
              <a:t>- </a:t>
            </a:r>
            <a:r>
              <a:rPr lang="en-US" sz="2400"/>
              <a:t>endpoint</a:t>
            </a:r>
            <a:r>
              <a:rPr lang="ru-RU" sz="2700" smtClean="0"/>
              <a:t> </a:t>
            </a:r>
            <a:r>
              <a:rPr lang="en-US" sz="2700" dirty="0" smtClean="0"/>
              <a:t>(Postman)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532" y="1824655"/>
            <a:ext cx="7190072" cy="45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3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04" y="1668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Заполняем </a:t>
            </a:r>
            <a:r>
              <a:rPr lang="en-US" dirty="0"/>
              <a:t>Name </a:t>
            </a:r>
            <a:r>
              <a:rPr lang="ru-RU" dirty="0"/>
              <a:t>– </a:t>
            </a:r>
            <a:r>
              <a:rPr lang="en-US" dirty="0"/>
              <a:t>gr</a:t>
            </a:r>
            <a:r>
              <a:rPr lang="ru-RU" dirty="0" smtClean="0"/>
              <a:t>_17</a:t>
            </a:r>
            <a:br>
              <a:rPr lang="ru-RU" dirty="0" smtClean="0"/>
            </a:br>
            <a:r>
              <a:rPr lang="ru-RU" dirty="0" smtClean="0"/>
              <a:t>- Нажимаем </a:t>
            </a:r>
            <a:r>
              <a:rPr lang="en-US" dirty="0"/>
              <a:t>Add </a:t>
            </a:r>
            <a:r>
              <a:rPr lang="ru-RU" dirty="0"/>
              <a:t>в нижнем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0528" y="1487638"/>
            <a:ext cx="7207316" cy="49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4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05" y="0"/>
            <a:ext cx="10144225" cy="21951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 </a:t>
            </a:r>
            <a:r>
              <a:rPr lang="en-US" b="1" dirty="0"/>
              <a:t>Rewrite Pule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- Выбираем  </a:t>
            </a:r>
            <a:r>
              <a:rPr lang="en-US" sz="2000" b="1" dirty="0"/>
              <a:t>Type</a:t>
            </a:r>
            <a:r>
              <a:rPr lang="en-US" sz="2000" dirty="0"/>
              <a:t> – </a:t>
            </a:r>
            <a:r>
              <a:rPr lang="en-US" sz="2000" b="1" dirty="0"/>
              <a:t>Modify Query </a:t>
            </a:r>
            <a:r>
              <a:rPr lang="en-US" sz="2000" b="1" dirty="0" err="1"/>
              <a:t>Param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/>
              <a:t>Math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Vadim</a:t>
            </a:r>
            <a:r>
              <a:rPr lang="ru-RU" sz="2000" dirty="0"/>
              <a:t>) – то, что будем подменять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- </a:t>
            </a:r>
            <a:r>
              <a:rPr lang="en-US" sz="2000" b="1" dirty="0"/>
              <a:t>Math whole value </a:t>
            </a:r>
            <a:r>
              <a:rPr lang="ru-RU" sz="2000" dirty="0"/>
              <a:t>– проверить полное соответствие значению</a:t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 err="1"/>
              <a:t>Repla</a:t>
            </a:r>
            <a:r>
              <a:rPr lang="ru-RU" sz="2000" b="1" dirty="0"/>
              <a:t>с</a:t>
            </a:r>
            <a:r>
              <a:rPr lang="en-US" sz="2000" b="1" dirty="0"/>
              <a:t>e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Irina</a:t>
            </a:r>
            <a:r>
              <a:rPr lang="ru-RU" sz="2000" dirty="0"/>
              <a:t>) – то, на что будем 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</a:t>
            </a:r>
            <a:r>
              <a:rPr lang="en-US" sz="2000" b="1" dirty="0"/>
              <a:t>Replace first </a:t>
            </a:r>
            <a:r>
              <a:rPr lang="ru-RU" sz="2000" dirty="0"/>
              <a:t>– заменить первый попавшийся</a:t>
            </a:r>
            <a:br>
              <a:rPr lang="ru-RU" sz="2000" dirty="0"/>
            </a:br>
            <a:r>
              <a:rPr lang="ru-RU" sz="2000" dirty="0" smtClean="0"/>
              <a:t>- Нажимаем </a:t>
            </a:r>
            <a:r>
              <a:rPr lang="ru-RU" sz="2000" b="1" dirty="0"/>
              <a:t>ОК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7419" y="2281188"/>
            <a:ext cx="6323798" cy="43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2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077" y="8021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- Создаем </a:t>
            </a:r>
            <a:r>
              <a:rPr lang="en-US" sz="3100" b="1" dirty="0" smtClean="0"/>
              <a:t>Rewrite Pule</a:t>
            </a:r>
            <a:r>
              <a:rPr lang="ru-RU" sz="3100" b="1" dirty="0" smtClean="0"/>
              <a:t> </a:t>
            </a:r>
            <a:r>
              <a:rPr lang="ru-RU" sz="3100" dirty="0" smtClean="0"/>
              <a:t>для переменной </a:t>
            </a:r>
            <a:r>
              <a:rPr lang="en-US" sz="3100" b="1" dirty="0"/>
              <a:t>age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ru-RU" sz="3100" b="1" dirty="0"/>
              <a:t>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6580" y="1112320"/>
            <a:ext cx="7617661" cy="52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7" y="166837"/>
            <a:ext cx="8596668" cy="1320800"/>
          </a:xfrm>
        </p:spPr>
        <p:txBody>
          <a:bodyPr/>
          <a:lstStyle/>
          <a:p>
            <a:r>
              <a:rPr lang="ru-RU" sz="2800" dirty="0" smtClean="0"/>
              <a:t>- Нажимаем </a:t>
            </a:r>
            <a:r>
              <a:rPr lang="ru-RU" sz="2800" b="1" dirty="0" smtClean="0"/>
              <a:t>ОК</a:t>
            </a:r>
            <a:r>
              <a:rPr lang="ru-RU" sz="2800" dirty="0" smtClean="0"/>
              <a:t> еще раз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33" y="926130"/>
            <a:ext cx="7736874" cy="51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445" y="99461"/>
            <a:ext cx="9390691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Почистили перехваченный трафик в </a:t>
            </a:r>
            <a:r>
              <a:rPr lang="en-US" b="1" dirty="0" smtClean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Нажимаем </a:t>
            </a:r>
            <a:r>
              <a:rPr lang="en-US" b="1" dirty="0" smtClean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Видим </a:t>
            </a:r>
            <a:r>
              <a:rPr lang="ru-RU" b="1" dirty="0"/>
              <a:t>перехват трафика </a:t>
            </a:r>
            <a:r>
              <a:rPr lang="ru-RU" dirty="0"/>
              <a:t>по нашему </a:t>
            </a:r>
            <a:r>
              <a:rPr lang="en-US" dirty="0" err="1"/>
              <a:t>url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581" y="1651402"/>
            <a:ext cx="7852032" cy="49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23" y="9946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Отображается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 smtClean="0"/>
              <a:t>- </a:t>
            </a:r>
            <a:r>
              <a:rPr lang="ru-RU" sz="2200" dirty="0" smtClean="0"/>
              <a:t>наш </a:t>
            </a:r>
            <a:r>
              <a:rPr lang="en-US" sz="2200" b="1" dirty="0" err="1" smtClean="0"/>
              <a:t>url</a:t>
            </a:r>
            <a:r>
              <a:rPr lang="ru-RU" sz="2200" b="1" dirty="0" smtClean="0"/>
              <a:t>, </a:t>
            </a:r>
            <a:r>
              <a:rPr lang="ru-RU" sz="2200" dirty="0" smtClean="0"/>
              <a:t>статус </a:t>
            </a:r>
            <a:r>
              <a:rPr lang="ru-RU" sz="2200" dirty="0"/>
              <a:t>код</a:t>
            </a:r>
            <a:r>
              <a:rPr lang="ru-RU" sz="2200" b="1" dirty="0"/>
              <a:t> </a:t>
            </a:r>
            <a:r>
              <a:rPr lang="ru-RU" sz="2200" b="1" dirty="0" smtClean="0"/>
              <a:t>200, </a:t>
            </a:r>
            <a:r>
              <a:rPr lang="ru-RU" sz="2200" dirty="0" smtClean="0"/>
              <a:t>метод </a:t>
            </a:r>
            <a:r>
              <a:rPr lang="en-US" sz="2200" b="1" dirty="0" smtClean="0"/>
              <a:t>Get</a:t>
            </a:r>
            <a:br>
              <a:rPr lang="en-US" sz="2200" b="1" dirty="0" smtClean="0"/>
            </a:br>
            <a:r>
              <a:rPr lang="en-US" sz="2200" b="1" dirty="0" smtClean="0"/>
              <a:t>- </a:t>
            </a:r>
            <a:r>
              <a:rPr lang="ru-RU" sz="2200" dirty="0" smtClean="0"/>
              <a:t>и другие данные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081" y="1420261"/>
            <a:ext cx="8619290" cy="51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82" y="134118"/>
            <a:ext cx="10515600" cy="2897839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- </a:t>
            </a:r>
            <a:r>
              <a:rPr lang="ru-RU" sz="2700" dirty="0" smtClean="0"/>
              <a:t>Нажимаем </a:t>
            </a:r>
            <a:r>
              <a:rPr lang="ru-RU" sz="2700" dirty="0"/>
              <a:t>в </a:t>
            </a:r>
            <a:r>
              <a:rPr lang="en-US" sz="2700" b="1" dirty="0"/>
              <a:t>Postman  send </a:t>
            </a:r>
            <a:r>
              <a:rPr lang="en-US" sz="2700" b="1" dirty="0" smtClean="0"/>
              <a:t>Get </a:t>
            </a:r>
            <a:r>
              <a:rPr lang="ru-RU" sz="2700" dirty="0" smtClean="0"/>
              <a:t>запрос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>- И видим </a:t>
            </a:r>
            <a:r>
              <a:rPr lang="ru-RU" sz="2700" b="1" dirty="0" smtClean="0"/>
              <a:t>замененные значения </a:t>
            </a:r>
            <a:r>
              <a:rPr lang="ru-RU" sz="2700" dirty="0" smtClean="0"/>
              <a:t>переменных </a:t>
            </a:r>
            <a:r>
              <a:rPr lang="ru-RU" sz="2700" dirty="0"/>
              <a:t>в </a:t>
            </a:r>
            <a:r>
              <a:rPr lang="ru-RU" sz="2700" dirty="0" smtClean="0"/>
              <a:t>ответе</a:t>
            </a:r>
            <a:br>
              <a:rPr lang="ru-RU" sz="2700" dirty="0" smtClean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</a:t>
            </a:r>
            <a:r>
              <a:rPr lang="ru-RU" sz="22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Irina</a:t>
            </a: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"25"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308" y="1227254"/>
            <a:ext cx="6736348" cy="52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30" y="272127"/>
            <a:ext cx="11097126" cy="558900"/>
          </a:xfrm>
        </p:spPr>
        <p:txBody>
          <a:bodyPr>
            <a:noAutofit/>
          </a:bodyPr>
          <a:lstStyle/>
          <a:p>
            <a:r>
              <a:rPr lang="en-US" sz="2800" b="1" dirty="0"/>
              <a:t>Precondition</a:t>
            </a:r>
            <a:r>
              <a:rPr lang="en-US" sz="2800" dirty="0" smtClean="0"/>
              <a:t>:</a:t>
            </a:r>
            <a:r>
              <a:rPr lang="ru-RU" sz="2800" dirty="0" smtClean="0"/>
              <a:t> в </a:t>
            </a:r>
            <a:r>
              <a:rPr lang="en-US" sz="2800" dirty="0" smtClean="0"/>
              <a:t>Postman </a:t>
            </a:r>
            <a:r>
              <a:rPr lang="ru-RU" sz="2800" dirty="0" smtClean="0"/>
              <a:t>оформляем запросы </a:t>
            </a:r>
            <a:r>
              <a:rPr lang="en-US" sz="2800" dirty="0" smtClean="0"/>
              <a:t>Get </a:t>
            </a:r>
            <a:r>
              <a:rPr lang="ru-RU" sz="2800" dirty="0" smtClean="0"/>
              <a:t>и </a:t>
            </a:r>
            <a:r>
              <a:rPr lang="en-US" sz="2800" dirty="0" smtClean="0"/>
              <a:t>Post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162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42473" y="1266298"/>
            <a:ext cx="1109712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Enviro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ment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заносим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url: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748197"/>
            <a:ext cx="8633060" cy="46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6135" y="7501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/>
              <a:t>Мы удачно </a:t>
            </a:r>
            <a:r>
              <a:rPr lang="ru-RU" sz="4900" b="1" dirty="0" smtClean="0"/>
              <a:t>перехватили трафик </a:t>
            </a:r>
            <a:r>
              <a:rPr lang="ru-RU" sz="4900" dirty="0" smtClean="0"/>
              <a:t>нашего запроса в </a:t>
            </a:r>
            <a:r>
              <a:rPr lang="en-US" sz="4900" dirty="0" smtClean="0"/>
              <a:t>Postman </a:t>
            </a:r>
            <a:r>
              <a:rPr lang="ru-RU" sz="4900" dirty="0" smtClean="0"/>
              <a:t>и </a:t>
            </a:r>
            <a:r>
              <a:rPr lang="ru-RU" sz="4900" b="1" dirty="0" smtClean="0"/>
              <a:t>модифицировали</a:t>
            </a:r>
            <a:r>
              <a:rPr lang="ru-RU" sz="4900" dirty="0" smtClean="0"/>
              <a:t> его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>Спасибо за внимание!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6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В </a:t>
            </a:r>
            <a:r>
              <a:rPr lang="en-US" dirty="0"/>
              <a:t>Postman </a:t>
            </a:r>
            <a:r>
              <a:rPr lang="ru-RU" dirty="0"/>
              <a:t>создаем </a:t>
            </a:r>
            <a:r>
              <a:rPr lang="en-US" b="1" dirty="0"/>
              <a:t>Post</a:t>
            </a:r>
            <a:r>
              <a:rPr lang="ru-RU" b="1" dirty="0"/>
              <a:t> </a:t>
            </a:r>
            <a:r>
              <a:rPr lang="ru-RU" dirty="0"/>
              <a:t> запрос </a:t>
            </a:r>
            <a:r>
              <a:rPr lang="en-US" b="1" dirty="0"/>
              <a:t>Login Copy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Заполняем </a:t>
            </a:r>
            <a:r>
              <a:rPr lang="en-US" b="1" dirty="0"/>
              <a:t>Body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6766" y="1453416"/>
            <a:ext cx="8903369" cy="49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067" y="3554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Нажимаем </a:t>
            </a:r>
            <a:r>
              <a:rPr lang="en-US" b="1" dirty="0"/>
              <a:t>save, send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 ответе</a:t>
            </a:r>
            <a:r>
              <a:rPr lang="en-US" dirty="0" smtClean="0"/>
              <a:t> </a:t>
            </a:r>
            <a:r>
              <a:rPr lang="ru-RU" dirty="0"/>
              <a:t>получаем </a:t>
            </a:r>
            <a:r>
              <a:rPr lang="en-US" b="1" dirty="0"/>
              <a:t>token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38" y="1318661"/>
            <a:ext cx="8951495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566" y="0"/>
            <a:ext cx="9140434" cy="1320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Пишем </a:t>
            </a:r>
            <a:r>
              <a:rPr lang="en-US" sz="3200" b="1" dirty="0"/>
              <a:t>Tests</a:t>
            </a:r>
            <a:r>
              <a:rPr lang="en-US" sz="3200" dirty="0"/>
              <a:t> </a:t>
            </a:r>
            <a:r>
              <a:rPr lang="ru-RU" sz="3200" dirty="0" smtClean="0"/>
              <a:t>для </a:t>
            </a:r>
            <a:r>
              <a:rPr lang="ru-RU" sz="3200" dirty="0"/>
              <a:t>передаче полученного </a:t>
            </a:r>
            <a:r>
              <a:rPr lang="en-US" sz="3200" b="1" dirty="0"/>
              <a:t>token </a:t>
            </a:r>
            <a:r>
              <a:rPr lang="ru-RU" sz="3200" dirty="0"/>
              <a:t>в</a:t>
            </a:r>
            <a:r>
              <a:rPr lang="ru-RU" sz="3200" b="1" dirty="0"/>
              <a:t> </a:t>
            </a:r>
            <a:r>
              <a:rPr lang="en-US" sz="3200" b="1" dirty="0" smtClean="0"/>
              <a:t>Enviro</a:t>
            </a:r>
            <a:r>
              <a:rPr lang="en-US" sz="3200" b="1" dirty="0"/>
              <a:t>n</a:t>
            </a:r>
            <a:r>
              <a:rPr lang="en-US" sz="3200" b="1" dirty="0" smtClean="0"/>
              <a:t>ment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 smtClean="0"/>
              <a:t>- </a:t>
            </a:r>
            <a:r>
              <a:rPr lang="ru-RU" sz="3200" dirty="0" smtClean="0"/>
              <a:t>Нажимаем </a:t>
            </a:r>
            <a:r>
              <a:rPr lang="en-US" sz="3200" b="1" dirty="0"/>
              <a:t>save, send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7566" y="1520792"/>
            <a:ext cx="8078169" cy="51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281" y="23421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Видим, </a:t>
            </a:r>
            <a:r>
              <a:rPr lang="ru-RU" dirty="0"/>
              <a:t>что </a:t>
            </a:r>
            <a:r>
              <a:rPr lang="en-US" b="1" dirty="0"/>
              <a:t>token</a:t>
            </a:r>
            <a:r>
              <a:rPr lang="en-US" dirty="0"/>
              <a:t> </a:t>
            </a:r>
            <a:r>
              <a:rPr lang="ru-RU" dirty="0"/>
              <a:t>передался в </a:t>
            </a:r>
            <a:r>
              <a:rPr lang="en-US" b="1" dirty="0" smtClean="0"/>
              <a:t>Environment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6281" y="1197374"/>
            <a:ext cx="8954603" cy="48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2994"/>
            <a:ext cx="10515600" cy="2079692"/>
          </a:xfrm>
        </p:spPr>
        <p:txBody>
          <a:bodyPr>
            <a:normAutofit/>
          </a:bodyPr>
          <a:lstStyle/>
          <a:p>
            <a:r>
              <a:rPr lang="ru-RU" sz="3100" dirty="0" smtClean="0"/>
              <a:t>- Оформляем </a:t>
            </a:r>
            <a:r>
              <a:rPr lang="en-US" sz="3100" b="1" dirty="0"/>
              <a:t>Get </a:t>
            </a:r>
            <a:r>
              <a:rPr lang="ru-RU" sz="3100" dirty="0"/>
              <a:t>запрос</a:t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en-US" sz="3100" b="1" dirty="0"/>
              <a:t>save</a:t>
            </a:r>
            <a:r>
              <a:rPr lang="ru-RU" sz="3100" b="1" dirty="0"/>
              <a:t>, </a:t>
            </a:r>
            <a:r>
              <a:rPr lang="en-US" sz="3100" b="1" dirty="0"/>
              <a:t>send</a:t>
            </a: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 smtClean="0"/>
              <a:t>- </a:t>
            </a:r>
            <a:r>
              <a:rPr lang="ru-RU" sz="3100" dirty="0" smtClean="0"/>
              <a:t>В </a:t>
            </a:r>
            <a:r>
              <a:rPr lang="ru-RU" sz="3100" dirty="0"/>
              <a:t>ответе получаем значения переменных 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025" y="1949033"/>
            <a:ext cx="9256863" cy="44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Переходим в </a:t>
            </a:r>
            <a:r>
              <a:rPr lang="en-US" sz="5400" b="1" dirty="0" smtClean="0"/>
              <a:t>Charles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33" y="2336247"/>
            <a:ext cx="3753852" cy="39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198" y="30737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Выбираем </a:t>
            </a:r>
            <a:r>
              <a:rPr lang="en-US" b="1" dirty="0"/>
              <a:t>Tools/Rewrite Settings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5560" t="-213" r="5505" b="52646"/>
          <a:stretch/>
        </p:blipFill>
        <p:spPr bwMode="auto">
          <a:xfrm>
            <a:off x="761198" y="1078030"/>
            <a:ext cx="8382802" cy="5168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170416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117</Words>
  <Application>Microsoft Office PowerPoint</Application>
  <PresentationFormat>Широкоэкранный</PresentationFormat>
  <Paragraphs>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Грань</vt:lpstr>
      <vt:lpstr>- перехват трафика  - модификация значения в ответе</vt:lpstr>
      <vt:lpstr>Precondition: в Postman оформляем запросы Get и Post </vt:lpstr>
      <vt:lpstr>- В Postman создаем Post  запрос Login Copy - Заполняем Body</vt:lpstr>
      <vt:lpstr>- Нажимаем save, send - В ответе получаем token </vt:lpstr>
      <vt:lpstr>- Пишем Tests для передаче полученного token в Environment - Нажимаем save, send </vt:lpstr>
      <vt:lpstr>Видим, что token передался в Environment </vt:lpstr>
      <vt:lpstr>- Оформляем Get запрос - Нажимаем save, send - В ответе получаем значения переменных  </vt:lpstr>
      <vt:lpstr>Переходим в Charles</vt:lpstr>
      <vt:lpstr>Выбираем Tools/Rewrite Settings </vt:lpstr>
      <vt:lpstr>- Ставим галочку Enable Rewrite - Нажимаем Add </vt:lpstr>
      <vt:lpstr>Нажимаем Add в правом верхнем окне </vt:lpstr>
      <vt:lpstr>Заполняем: Protokol,  Host, Port – взяли из url в environment (Postman) Path  - endpoint (Postman)  </vt:lpstr>
      <vt:lpstr>- Заполняем Name – gr_17 - Нажимаем Add в нижнем окне </vt:lpstr>
      <vt:lpstr>Заполняем Rewrite Pule - Выбираем  Type – Modify Query Param - Указываем в Math переменную (name) и её значение (Vadim) – то, что будем подменять - Ставим галочку - Math whole value – проверить полное соответствие значению - Указываем в Replaсe переменную (name) и её значение (Irina) – то, на что будем менять - Ставим галочку Replace first – заменить первый попавшийся - Нажимаем ОК </vt:lpstr>
      <vt:lpstr>- Создаем Rewrite Pule для переменной age - Нажимаем ОК </vt:lpstr>
      <vt:lpstr>- Нажимаем ОК еще раз </vt:lpstr>
      <vt:lpstr>- Почистили перехваченный трафик в Charles - Нажимаем Send в Postman - Видим перехват трафика по нашему url </vt:lpstr>
      <vt:lpstr>Отображается: - наш url, статус код 200, метод Get - и другие данные </vt:lpstr>
      <vt:lpstr>- Нажимаем в Postman  send Get запрос - И видим замененные значения переменных в ответе  [     "Irina",     "25" ] </vt:lpstr>
      <vt:lpstr>Мы удачно перехватили трафик нашего запроса в Postman и модифицировали его    Спасибо за внимание!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перехват трафика  - подмена значения в ответе</dc:title>
  <dc:creator>Asus</dc:creator>
  <cp:lastModifiedBy>Asus</cp:lastModifiedBy>
  <cp:revision>10</cp:revision>
  <dcterms:created xsi:type="dcterms:W3CDTF">2021-04-28T18:28:41Z</dcterms:created>
  <dcterms:modified xsi:type="dcterms:W3CDTF">2021-04-28T22:38:17Z</dcterms:modified>
</cp:coreProperties>
</file>