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54" d="100"/>
          <a:sy n="54" d="100"/>
        </p:scale>
        <p:origin x="2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9B434F-9947-4150-A6CD-3671C538A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517EF3-3F9B-4239-846A-F289EED99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5E261-1063-49AF-8254-9C9DE9CC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2BF-81BB-449D-9EDB-798B688AEB5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630E36-C83C-4F79-8BE0-9C30F683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4D4BE6-1658-4E39-A0A3-850D3681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013D-23DC-4B27-9F04-80A947F9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76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B93E5-4B61-45A7-9645-16EEC335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607E98-924F-491B-A08B-FAE1B5A20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19F1F5-B973-4661-868E-686E54DB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2BF-81BB-449D-9EDB-798B688AEB5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CB650-6027-432B-AA0C-87B46651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CCBBC1-516B-4585-A5DB-923D2764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013D-23DC-4B27-9F04-80A947F9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07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A83DDDF-32DB-4F2A-A0F6-CDC765FEB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C80F97-3506-4E25-AED6-DD052E057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265D7D-9871-4FAB-BF6E-587364D3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2BF-81BB-449D-9EDB-798B688AEB5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D53D58-1FC3-4D5D-84F1-B89F7992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80469B-B89D-4643-8251-1CB6C73D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013D-23DC-4B27-9F04-80A947F9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02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C52BD-7521-428F-8626-5EBD9A79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E38461-B1B4-473D-8BD6-B941F349B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56E2B9-3D62-452E-9075-3ECCF691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2BF-81BB-449D-9EDB-798B688AEB5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AC69C0-8E49-4A3F-8211-8B13C212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656FD1-78EC-4BC3-ACA3-C294DD6A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013D-23DC-4B27-9F04-80A947F9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4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3C34B-FA57-4B36-B0D0-3629720D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D61C1D-AE18-42E0-906E-0E36AAF9B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0305DE-102D-4E56-BE6B-D837D61B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2BF-81BB-449D-9EDB-798B688AEB5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BE896-3255-4225-A53E-A9C48106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B0CA1-917A-476E-988E-40C18BBC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013D-23DC-4B27-9F04-80A947F9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65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BEE6A-8713-43FF-909D-29204C43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B07B09-5DD2-40A0-8DC8-665903CFF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661F3D-06B8-4761-9A54-A6584CB54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E71122-A355-4C4F-8142-7B743D3A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2BF-81BB-449D-9EDB-798B688AEB5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B22C6D-667B-4DDB-8238-B8F7872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EBC0D9-A34F-486E-AD8C-7350EDCD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013D-23DC-4B27-9F04-80A947F9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31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C308F-46D3-45A8-9FE1-24E19384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AC7C5F-692A-4E66-9F5C-FF8DDCD2B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AEDA72-5731-4685-8F7D-0B079512C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F6F480-1705-49F4-9EA8-A70DD2FA4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018DFD-B89E-48F9-9872-53EE860B2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17EA31-F0CE-4A72-B193-A8865A88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2BF-81BB-449D-9EDB-798B688AEB5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472144-9B3E-485E-AC9F-3A88A8E3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9B67A0-57A1-4309-A55F-F10A6BC0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013D-23DC-4B27-9F04-80A947F9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75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4EF65-C299-4341-AC6B-C39F0070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310028-4056-491E-BF40-30247CEE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2BF-81BB-449D-9EDB-798B688AEB5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040EC9-D02C-4A03-933A-70CE5E8C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F77D48-7DA0-4CC5-9B87-7D51E70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013D-23DC-4B27-9F04-80A947F9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15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695FD4-1CBA-4C17-8178-6B193583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2BF-81BB-449D-9EDB-798B688AEB5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337912-F4CB-4093-86E5-D2FD0F61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D6B7FE-9088-4553-8983-03622922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013D-23DC-4B27-9F04-80A947F9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48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CA8C1-94AD-400C-886A-F49A22AF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D632A1-E163-4BA4-966B-2E99009A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D313D7-3646-4836-84B3-62D865D3A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437A62-1E88-43B0-887E-D284A2A0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2BF-81BB-449D-9EDB-798B688AEB5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713407-F0A7-4BEC-A958-10A329F9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C93CF3-A3F5-4B71-A441-9AAE95E2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013D-23DC-4B27-9F04-80A947F9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38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36FB56-CC58-4B3A-8BEA-2117E1F4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10838D-C508-49A9-8D10-324FB4AA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B23B71-8B2C-4381-A5DE-0032CC034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BF3CE0-879E-47C6-8332-75EBBA27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2BF-81BB-449D-9EDB-798B688AEB5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570A8A-2C33-4536-B3C0-4DF836A0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05F078-3A53-4FA0-AF66-60521AA5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013D-23DC-4B27-9F04-80A947F9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52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13919D7-EC7E-4F9B-B573-BA59F838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5EACE6-75E4-48C5-9970-5BCD8B778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746440-0D39-46A0-8000-87C8ABCC7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02BF-81BB-449D-9EDB-798B688AEB59}" type="datetimeFigureOut">
              <a:rPr kumimoji="1" lang="ja-JP" altLang="en-US" smtClean="0"/>
              <a:t>2020/6/13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8C98A-476D-493B-9B53-F98015C22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13CD2-5B74-4F9A-892C-16F151382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013D-23DC-4B27-9F04-80A947F96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00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8F6D0E1-9023-4DD0-904C-CC53BE0378A2}"/>
              </a:ext>
            </a:extLst>
          </p:cNvPr>
          <p:cNvSpPr/>
          <p:nvPr/>
        </p:nvSpPr>
        <p:spPr>
          <a:xfrm>
            <a:off x="2006961" y="1773000"/>
            <a:ext cx="2376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peer5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8C05BB-1ED9-4B72-84F1-E4903D439426}"/>
              </a:ext>
            </a:extLst>
          </p:cNvPr>
          <p:cNvSpPr txBox="1"/>
          <p:nvPr/>
        </p:nvSpPr>
        <p:spPr>
          <a:xfrm>
            <a:off x="1250961" y="3933000"/>
            <a:ext cx="354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セッションストレージ</a:t>
            </a:r>
            <a:endParaRPr kumimoji="1" lang="en-US" altLang="ja-JP" dirty="0"/>
          </a:p>
          <a:p>
            <a:r>
              <a:rPr lang="en-US" altLang="ja-JP" dirty="0"/>
              <a:t>Ts001.ts : </a:t>
            </a:r>
            <a:r>
              <a:rPr lang="en-US" altLang="ja-JP" dirty="0" err="1"/>
              <a:t>blob:http</a:t>
            </a:r>
            <a:r>
              <a:rPr lang="en-US" altLang="ja-JP" dirty="0"/>
              <a:t>://~~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CE45A6C-F63F-4DC3-B97F-03B693F7D75F}"/>
              </a:ext>
            </a:extLst>
          </p:cNvPr>
          <p:cNvSpPr/>
          <p:nvPr/>
        </p:nvSpPr>
        <p:spPr>
          <a:xfrm>
            <a:off x="120000" y="5301000"/>
            <a:ext cx="1526961" cy="12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別バッファ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Ts001.ts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Ts002.ts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D28A217-882D-4D3C-9D0F-A3BA13C87ED7}"/>
              </a:ext>
            </a:extLst>
          </p:cNvPr>
          <p:cNvSpPr/>
          <p:nvPr/>
        </p:nvSpPr>
        <p:spPr>
          <a:xfrm>
            <a:off x="3662633" y="5085000"/>
            <a:ext cx="1127767" cy="6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Ts001.ts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FDC1600-0EB2-4491-96D0-ED36B036FB5B}"/>
              </a:ext>
            </a:extLst>
          </p:cNvPr>
          <p:cNvCxnSpPr>
            <a:cxnSpLocks/>
            <a:stCxn id="13" idx="2"/>
            <a:endCxn id="11" idx="3"/>
          </p:cNvCxnSpPr>
          <p:nvPr/>
        </p:nvCxnSpPr>
        <p:spPr>
          <a:xfrm flipH="1">
            <a:off x="1646961" y="5733000"/>
            <a:ext cx="2579556" cy="216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E6C30D5-D6AC-466F-9FBF-F897A32A265F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83481" y="4437000"/>
            <a:ext cx="1612519" cy="864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9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8F6D0E1-9023-4DD0-904C-CC53BE0378A2}"/>
              </a:ext>
            </a:extLst>
          </p:cNvPr>
          <p:cNvSpPr/>
          <p:nvPr/>
        </p:nvSpPr>
        <p:spPr>
          <a:xfrm>
            <a:off x="2006961" y="1773000"/>
            <a:ext cx="2376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peer5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963B426-6A69-4631-B911-31143F411E98}"/>
              </a:ext>
            </a:extLst>
          </p:cNvPr>
          <p:cNvSpPr/>
          <p:nvPr/>
        </p:nvSpPr>
        <p:spPr>
          <a:xfrm>
            <a:off x="7835439" y="1590452"/>
            <a:ext cx="2376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peer8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555DA6F-9BC9-4DC7-97A0-318419059976}"/>
              </a:ext>
            </a:extLst>
          </p:cNvPr>
          <p:cNvCxnSpPr>
            <a:cxnSpLocks/>
          </p:cNvCxnSpPr>
          <p:nvPr/>
        </p:nvCxnSpPr>
        <p:spPr>
          <a:xfrm flipH="1">
            <a:off x="4800000" y="2061000"/>
            <a:ext cx="2736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200C55-96AF-4E66-AD86-D5229C809AED}"/>
              </a:ext>
            </a:extLst>
          </p:cNvPr>
          <p:cNvSpPr txBox="1"/>
          <p:nvPr/>
        </p:nvSpPr>
        <p:spPr>
          <a:xfrm>
            <a:off x="4944000" y="1197000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Ts001.ts</a:t>
            </a:r>
            <a:r>
              <a:rPr kumimoji="1" lang="ja-JP" altLang="en-US" dirty="0"/>
              <a:t>欲しい！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8C05BB-1ED9-4B72-84F1-E4903D439426}"/>
              </a:ext>
            </a:extLst>
          </p:cNvPr>
          <p:cNvSpPr txBox="1"/>
          <p:nvPr/>
        </p:nvSpPr>
        <p:spPr>
          <a:xfrm>
            <a:off x="1250961" y="3933000"/>
            <a:ext cx="354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セッションストレージ</a:t>
            </a:r>
            <a:endParaRPr kumimoji="1" lang="en-US" altLang="ja-JP" dirty="0"/>
          </a:p>
          <a:p>
            <a:r>
              <a:rPr lang="en-US" altLang="ja-JP" dirty="0"/>
              <a:t>Ts001.ts : </a:t>
            </a:r>
            <a:r>
              <a:rPr lang="en-US" altLang="ja-JP" dirty="0" err="1"/>
              <a:t>blob:http</a:t>
            </a:r>
            <a:r>
              <a:rPr lang="en-US" altLang="ja-JP" dirty="0"/>
              <a:t>://~~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CE45A6C-F63F-4DC3-B97F-03B693F7D75F}"/>
              </a:ext>
            </a:extLst>
          </p:cNvPr>
          <p:cNvSpPr/>
          <p:nvPr/>
        </p:nvSpPr>
        <p:spPr>
          <a:xfrm>
            <a:off x="120000" y="5301000"/>
            <a:ext cx="1526961" cy="12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別バッファ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Ts001.ts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Ts002.ts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D28A217-882D-4D3C-9D0F-A3BA13C87ED7}"/>
              </a:ext>
            </a:extLst>
          </p:cNvPr>
          <p:cNvSpPr/>
          <p:nvPr/>
        </p:nvSpPr>
        <p:spPr>
          <a:xfrm>
            <a:off x="3807381" y="5137854"/>
            <a:ext cx="1127767" cy="6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Ts001.ts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E517827-38CA-49BA-84CD-439263EBEBFB}"/>
              </a:ext>
            </a:extLst>
          </p:cNvPr>
          <p:cNvCxnSpPr>
            <a:cxnSpLocks/>
          </p:cNvCxnSpPr>
          <p:nvPr/>
        </p:nvCxnSpPr>
        <p:spPr>
          <a:xfrm flipH="1">
            <a:off x="1128000" y="4437000"/>
            <a:ext cx="1584000" cy="864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8F231F-066A-40DF-AA1C-07D5D915DE9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1646961" y="5461854"/>
            <a:ext cx="2160420" cy="4871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11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8F6D0E1-9023-4DD0-904C-CC53BE0378A2}"/>
              </a:ext>
            </a:extLst>
          </p:cNvPr>
          <p:cNvSpPr/>
          <p:nvPr/>
        </p:nvSpPr>
        <p:spPr>
          <a:xfrm>
            <a:off x="2006961" y="1773000"/>
            <a:ext cx="2376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peer5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963B426-6A69-4631-B911-31143F411E98}"/>
              </a:ext>
            </a:extLst>
          </p:cNvPr>
          <p:cNvSpPr/>
          <p:nvPr/>
        </p:nvSpPr>
        <p:spPr>
          <a:xfrm>
            <a:off x="7835439" y="1590452"/>
            <a:ext cx="2376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peer8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555DA6F-9BC9-4DC7-97A0-318419059976}"/>
              </a:ext>
            </a:extLst>
          </p:cNvPr>
          <p:cNvCxnSpPr>
            <a:cxnSpLocks/>
          </p:cNvCxnSpPr>
          <p:nvPr/>
        </p:nvCxnSpPr>
        <p:spPr>
          <a:xfrm>
            <a:off x="4656000" y="3501000"/>
            <a:ext cx="30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200C55-96AF-4E66-AD86-D5229C809AED}"/>
              </a:ext>
            </a:extLst>
          </p:cNvPr>
          <p:cNvSpPr txBox="1"/>
          <p:nvPr/>
        </p:nvSpPr>
        <p:spPr>
          <a:xfrm>
            <a:off x="4944000" y="2886966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Ts001.ts</a:t>
            </a:r>
            <a:r>
              <a:rPr kumimoji="1" lang="ja-JP" altLang="en-US" dirty="0"/>
              <a:t> あげる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8C05BB-1ED9-4B72-84F1-E4903D439426}"/>
              </a:ext>
            </a:extLst>
          </p:cNvPr>
          <p:cNvSpPr txBox="1"/>
          <p:nvPr/>
        </p:nvSpPr>
        <p:spPr>
          <a:xfrm>
            <a:off x="1250961" y="3933000"/>
            <a:ext cx="354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セッションストレージ</a:t>
            </a:r>
            <a:endParaRPr kumimoji="1" lang="en-US" altLang="ja-JP" dirty="0"/>
          </a:p>
          <a:p>
            <a:r>
              <a:rPr lang="en-US" altLang="ja-JP" dirty="0"/>
              <a:t>Ts001.ts : </a:t>
            </a:r>
            <a:r>
              <a:rPr lang="en-US" altLang="ja-JP" dirty="0" err="1"/>
              <a:t>blob:http</a:t>
            </a:r>
            <a:r>
              <a:rPr lang="en-US" altLang="ja-JP" dirty="0"/>
              <a:t>://~~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CE45A6C-F63F-4DC3-B97F-03B693F7D75F}"/>
              </a:ext>
            </a:extLst>
          </p:cNvPr>
          <p:cNvSpPr/>
          <p:nvPr/>
        </p:nvSpPr>
        <p:spPr>
          <a:xfrm>
            <a:off x="120000" y="5301000"/>
            <a:ext cx="1526961" cy="12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別バッファ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Ts001.ts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Ts002.ts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D28A217-882D-4D3C-9D0F-A3BA13C87ED7}"/>
              </a:ext>
            </a:extLst>
          </p:cNvPr>
          <p:cNvSpPr/>
          <p:nvPr/>
        </p:nvSpPr>
        <p:spPr>
          <a:xfrm>
            <a:off x="7889719" y="3931331"/>
            <a:ext cx="1127767" cy="6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Ts001.ts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8E6FADF-20AF-4371-8BEF-E47937F4A89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453603" y="4579331"/>
            <a:ext cx="0" cy="5776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34DDD2F-DCEF-4E53-88DE-4637E0815C51}"/>
              </a:ext>
            </a:extLst>
          </p:cNvPr>
          <p:cNvSpPr/>
          <p:nvPr/>
        </p:nvSpPr>
        <p:spPr>
          <a:xfrm>
            <a:off x="7343323" y="5199405"/>
            <a:ext cx="2220558" cy="829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バイナリファイル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Ts001.ts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1A36C9C-DFA4-41BA-B312-968D3D0E4A0A}"/>
              </a:ext>
            </a:extLst>
          </p:cNvPr>
          <p:cNvSpPr/>
          <p:nvPr/>
        </p:nvSpPr>
        <p:spPr>
          <a:xfrm>
            <a:off x="10416000" y="5157000"/>
            <a:ext cx="1526961" cy="12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別バッファ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Ts001.ts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6AEEB69-E84F-4A3E-AFE8-A0E4776E8C5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563881" y="5613951"/>
            <a:ext cx="8521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74814CF-EC48-4D07-B38F-67A333B5AEC9}"/>
              </a:ext>
            </a:extLst>
          </p:cNvPr>
          <p:cNvSpPr txBox="1"/>
          <p:nvPr/>
        </p:nvSpPr>
        <p:spPr>
          <a:xfrm>
            <a:off x="9264000" y="3876955"/>
            <a:ext cx="310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セッションストレージ</a:t>
            </a:r>
            <a:endParaRPr kumimoji="1" lang="en-US" altLang="ja-JP" dirty="0"/>
          </a:p>
          <a:p>
            <a:r>
              <a:rPr lang="en-US" altLang="ja-JP" dirty="0"/>
              <a:t>Ts001.ts : </a:t>
            </a:r>
            <a:r>
              <a:rPr lang="en-US" altLang="ja-JP" dirty="0" err="1"/>
              <a:t>blob:http</a:t>
            </a:r>
            <a:r>
              <a:rPr lang="en-US" altLang="ja-JP" dirty="0"/>
              <a:t>://~~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E8667E1-384F-40CA-9DF8-30DEEA2893D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10818318" y="4523286"/>
            <a:ext cx="1" cy="6337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7C96F4E-1E3D-4C80-965F-BD2644457CB2}"/>
              </a:ext>
            </a:extLst>
          </p:cNvPr>
          <p:cNvSpPr/>
          <p:nvPr/>
        </p:nvSpPr>
        <p:spPr>
          <a:xfrm>
            <a:off x="3609357" y="4840143"/>
            <a:ext cx="1127767" cy="6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Ts001.ts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51EF3BD-B854-4620-89E9-FCDA84710135}"/>
              </a:ext>
            </a:extLst>
          </p:cNvPr>
          <p:cNvCxnSpPr>
            <a:cxnSpLocks/>
          </p:cNvCxnSpPr>
          <p:nvPr/>
        </p:nvCxnSpPr>
        <p:spPr>
          <a:xfrm flipV="1">
            <a:off x="4356562" y="3501000"/>
            <a:ext cx="380562" cy="1224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93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98</Words>
  <Application>Microsoft Office PowerPoint</Application>
  <PresentationFormat>ワイド画面</PresentationFormat>
  <Paragraphs>35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SHUTO FUKAMI</dc:creator>
  <cp:lastModifiedBy>FUKAMI SHUTO</cp:lastModifiedBy>
  <cp:revision>4</cp:revision>
  <dcterms:created xsi:type="dcterms:W3CDTF">2020-06-12T16:22:49Z</dcterms:created>
  <dcterms:modified xsi:type="dcterms:W3CDTF">2020-06-12T16:46:01Z</dcterms:modified>
</cp:coreProperties>
</file>