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21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7BED-A69A-4384-8232-BCE10E9ED225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2D7-0C9F-45DA-890A-E168D467F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75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7BED-A69A-4384-8232-BCE10E9ED225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2D7-0C9F-45DA-890A-E168D467F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50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7BED-A69A-4384-8232-BCE10E9ED225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2D7-0C9F-45DA-890A-E168D467F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8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7BED-A69A-4384-8232-BCE10E9ED225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2D7-0C9F-45DA-890A-E168D467F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10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7BED-A69A-4384-8232-BCE10E9ED225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2D7-0C9F-45DA-890A-E168D467F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11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7BED-A69A-4384-8232-BCE10E9ED225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2D7-0C9F-45DA-890A-E168D467F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39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7BED-A69A-4384-8232-BCE10E9ED225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2D7-0C9F-45DA-890A-E168D467F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48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7BED-A69A-4384-8232-BCE10E9ED225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2D7-0C9F-45DA-890A-E168D467F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7BED-A69A-4384-8232-BCE10E9ED225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2D7-0C9F-45DA-890A-E168D467F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8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7BED-A69A-4384-8232-BCE10E9ED225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2D7-0C9F-45DA-890A-E168D467F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75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7BED-A69A-4384-8232-BCE10E9ED225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2D7-0C9F-45DA-890A-E168D467F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8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7BED-A69A-4384-8232-BCE10E9ED225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32D7-0C9F-45DA-890A-E168D467F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12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A8661-1F3B-4FB0-B685-90C81226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52" y="1934974"/>
            <a:ext cx="4973996" cy="5308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sz="1800" dirty="0"/>
              <a:t>【</a:t>
            </a:r>
            <a:r>
              <a:rPr kumimoji="1" lang="ja-JP" altLang="en-US" sz="1800" dirty="0"/>
              <a:t>食事のライフサイクルについて</a:t>
            </a:r>
            <a:r>
              <a:rPr kumimoji="1" lang="en-US" altLang="ja-JP" sz="1800" dirty="0"/>
              <a:t>】</a:t>
            </a:r>
          </a:p>
          <a:p>
            <a:r>
              <a:rPr kumimoji="1" lang="ja-JP" altLang="en-US" sz="1400" dirty="0"/>
              <a:t>食事のライフサイクルは以下の図の通り「食器を出す」～「食器を洗う」まであると考えられます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lang="en-US" altLang="ja-JP" sz="1400" dirty="0"/>
          </a:p>
          <a:p>
            <a:endParaRPr kumimoji="1" lang="en-US" altLang="ja-JP" sz="1400" dirty="0"/>
          </a:p>
          <a:p>
            <a:endParaRPr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【</a:t>
            </a:r>
            <a:r>
              <a:rPr lang="ja-JP" altLang="en-US" sz="1800" dirty="0"/>
              <a:t>適切な作業区切りについて</a:t>
            </a:r>
            <a:r>
              <a:rPr kumimoji="1" lang="en-US" altLang="ja-JP" sz="1800" dirty="0"/>
              <a:t>】</a:t>
            </a:r>
            <a:endParaRPr kumimoji="1" lang="en-US" altLang="ja-JP" sz="1400" dirty="0"/>
          </a:p>
          <a:p>
            <a:r>
              <a:rPr kumimoji="1" lang="ja-JP" altLang="en-US" sz="1400" dirty="0"/>
              <a:t>「食器を洗う」までで１サイクル完了です。完了させてから、次の作業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遊び・勉強等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を行うようにしましょう。</a:t>
            </a:r>
            <a:endParaRPr kumimoji="1" lang="en-US" altLang="ja-JP" sz="1400" dirty="0"/>
          </a:p>
          <a:p>
            <a:r>
              <a:rPr lang="ja-JP" altLang="en-US" sz="1400" dirty="0"/>
              <a:t>（現状を観察すると、サイクルの途中である「食べる」まで行った後、次の作業を行ってしまっているため、「食器を洗う」を忘れがちになっています。ここを改善するだけでずいぶん良くなると思われます。）</a:t>
            </a:r>
            <a:endParaRPr kumimoji="1" lang="ja-JP" altLang="en-US" sz="1400" dirty="0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91D723B3-A715-4380-86B9-CF74942AA392}"/>
              </a:ext>
            </a:extLst>
          </p:cNvPr>
          <p:cNvGrpSpPr/>
          <p:nvPr/>
        </p:nvGrpSpPr>
        <p:grpSpPr>
          <a:xfrm>
            <a:off x="1372347" y="2892236"/>
            <a:ext cx="3491227" cy="2575113"/>
            <a:chOff x="790531" y="1349187"/>
            <a:chExt cx="3491227" cy="2575113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DA9B0834-D7D9-4D30-A4B4-46A2E53C8948}"/>
                </a:ext>
              </a:extLst>
            </p:cNvPr>
            <p:cNvGrpSpPr/>
            <p:nvPr/>
          </p:nvGrpSpPr>
          <p:grpSpPr>
            <a:xfrm>
              <a:off x="1147491" y="1461112"/>
              <a:ext cx="3134267" cy="2463188"/>
              <a:chOff x="730067" y="1389162"/>
              <a:chExt cx="3134267" cy="2463188"/>
            </a:xfrm>
            <a:solidFill>
              <a:schemeClr val="bg1"/>
            </a:solidFill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6983D0-2FDE-401D-BA4D-1D3237481897}"/>
                  </a:ext>
                </a:extLst>
              </p:cNvPr>
              <p:cNvSpPr txBox="1"/>
              <p:nvPr/>
            </p:nvSpPr>
            <p:spPr>
              <a:xfrm>
                <a:off x="730067" y="1944180"/>
                <a:ext cx="1192232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食器を出す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3B54EDF-B793-40F5-8E5C-3008ABA53329}"/>
                  </a:ext>
                </a:extLst>
              </p:cNvPr>
              <p:cNvSpPr txBox="1"/>
              <p:nvPr/>
            </p:nvSpPr>
            <p:spPr>
              <a:xfrm>
                <a:off x="2781986" y="1965502"/>
                <a:ext cx="1082348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/>
                  <a:t>食器を洗う</a:t>
                </a:r>
                <a:endParaRPr kumimoji="1" lang="en-US" altLang="ja-JP" sz="1400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12FF4E2-70DC-479D-8CCE-DEE44D2F8513}"/>
                  </a:ext>
                </a:extLst>
              </p:cNvPr>
              <p:cNvSpPr txBox="1"/>
              <p:nvPr/>
            </p:nvSpPr>
            <p:spPr>
              <a:xfrm>
                <a:off x="1684977" y="3544573"/>
                <a:ext cx="723275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/>
                  <a:t>食べる</a:t>
                </a:r>
                <a:endParaRPr kumimoji="1" lang="en-US" altLang="ja-JP" sz="1400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23A7078-99D5-4A34-915D-A330FA03A79D}"/>
                  </a:ext>
                </a:extLst>
              </p:cNvPr>
              <p:cNvSpPr txBox="1"/>
              <p:nvPr/>
            </p:nvSpPr>
            <p:spPr>
              <a:xfrm>
                <a:off x="928547" y="2740223"/>
                <a:ext cx="1082348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/>
                  <a:t>盛り付ける</a:t>
                </a:r>
                <a:endParaRPr kumimoji="1" lang="en-US" altLang="ja-JP" sz="1400" dirty="0"/>
              </a:p>
            </p:txBody>
          </p: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9F53C8-7B93-4073-976C-2ED3EC954B40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>
                <a:off x="1210693" y="2251957"/>
                <a:ext cx="259028" cy="488266"/>
              </a:xfrm>
              <a:prstGeom prst="straightConnector1">
                <a:avLst/>
              </a:prstGeom>
              <a:grpFill/>
              <a:ln w="3492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E258EE8C-1BCE-478A-8405-2D5645AD6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6151" y="2251957"/>
                <a:ext cx="879573" cy="1292617"/>
              </a:xfrm>
              <a:prstGeom prst="straightConnector1">
                <a:avLst/>
              </a:prstGeom>
              <a:grpFill/>
              <a:ln w="3492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80C3BF82-6A1E-415D-B618-3F52A3033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6680" y="3048000"/>
                <a:ext cx="255554" cy="496573"/>
              </a:xfrm>
              <a:prstGeom prst="straightConnector1">
                <a:avLst/>
              </a:prstGeom>
              <a:grpFill/>
              <a:ln w="3492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円弧 28">
                <a:extLst>
                  <a:ext uri="{FF2B5EF4-FFF2-40B4-BE49-F238E27FC236}">
                    <a16:creationId xmlns:a16="http://schemas.microsoft.com/office/drawing/2014/main" id="{4D103873-54EB-45BA-8F3D-E6C9D8FB5A65}"/>
                  </a:ext>
                </a:extLst>
              </p:cNvPr>
              <p:cNvSpPr/>
              <p:nvPr/>
            </p:nvSpPr>
            <p:spPr>
              <a:xfrm>
                <a:off x="1225971" y="1389162"/>
                <a:ext cx="2043112" cy="1001205"/>
              </a:xfrm>
              <a:prstGeom prst="arc">
                <a:avLst>
                  <a:gd name="adj1" fmla="val 10626725"/>
                  <a:gd name="adj2" fmla="val 335497"/>
                </a:avLst>
              </a:prstGeom>
              <a:grpFill/>
              <a:ln w="34925"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A18F903-AB7E-416D-B454-A201B9920420}"/>
                </a:ext>
              </a:extLst>
            </p:cNvPr>
            <p:cNvSpPr txBox="1"/>
            <p:nvPr/>
          </p:nvSpPr>
          <p:spPr>
            <a:xfrm>
              <a:off x="790531" y="1349187"/>
              <a:ext cx="713919" cy="307777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START</a:t>
              </a: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A10A7D6C-10DC-4B55-A9D8-8F7AAF474362}"/>
                </a:ext>
              </a:extLst>
            </p:cNvPr>
            <p:cNvCxnSpPr>
              <a:cxnSpLocks/>
            </p:cNvCxnSpPr>
            <p:nvPr/>
          </p:nvCxnSpPr>
          <p:spPr>
            <a:xfrm>
              <a:off x="1345971" y="1669358"/>
              <a:ext cx="155449" cy="321984"/>
            </a:xfrm>
            <a:prstGeom prst="straightConnector1">
              <a:avLst/>
            </a:prstGeom>
            <a:solidFill>
              <a:schemeClr val="bg1"/>
            </a:solidFill>
            <a:ln w="349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コンテンツ プレースホルダー 2">
            <a:extLst>
              <a:ext uri="{FF2B5EF4-FFF2-40B4-BE49-F238E27FC236}">
                <a16:creationId xmlns:a16="http://schemas.microsoft.com/office/drawing/2014/main" id="{AA36ECCF-377E-43AD-B0C0-2E13413CAF8E}"/>
              </a:ext>
            </a:extLst>
          </p:cNvPr>
          <p:cNvSpPr txBox="1">
            <a:spLocks/>
          </p:cNvSpPr>
          <p:nvPr/>
        </p:nvSpPr>
        <p:spPr>
          <a:xfrm>
            <a:off x="506648" y="356703"/>
            <a:ext cx="5165490" cy="13272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/>
              <a:t>【</a:t>
            </a:r>
            <a:r>
              <a:rPr lang="ja-JP" altLang="en-US" sz="1800" dirty="0"/>
              <a:t>生活しどう</a:t>
            </a:r>
            <a:r>
              <a:rPr lang="en-US" altLang="ja-JP" sz="1800" dirty="0"/>
              <a:t>】      create: </a:t>
            </a:r>
            <a:r>
              <a:rPr lang="en-US" altLang="ja-JP" sz="1400" dirty="0"/>
              <a:t>2021/7/23   </a:t>
            </a:r>
            <a:r>
              <a:rPr lang="en-US" altLang="ja-JP" sz="1400" dirty="0" err="1"/>
              <a:t>N.Fukuoka</a:t>
            </a:r>
            <a:endParaRPr lang="en-US" altLang="ja-JP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家庭内のまじでうざいもめ事を軽減するため、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下記のような提案がありますので、各自ご理解と本日より実行の検討をお願いします。</a:t>
            </a:r>
            <a:endParaRPr lang="en-US" altLang="ja-JP" sz="1400" dirty="0"/>
          </a:p>
          <a:p>
            <a:endParaRPr lang="en-US" altLang="ja-JP" sz="1400" dirty="0"/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625B2EDB-3CB8-42C1-B870-70C975DF2CEA}"/>
              </a:ext>
            </a:extLst>
          </p:cNvPr>
          <p:cNvSpPr txBox="1">
            <a:spLocks/>
          </p:cNvSpPr>
          <p:nvPr/>
        </p:nvSpPr>
        <p:spPr>
          <a:xfrm>
            <a:off x="630963" y="7231427"/>
            <a:ext cx="4973996" cy="374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400" dirty="0"/>
              <a:t>以上</a:t>
            </a:r>
            <a:endParaRPr lang="en-US" altLang="ja-JP" sz="1400" dirty="0"/>
          </a:p>
          <a:p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00706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175</Words>
  <Application>Microsoft Office PowerPoint</Application>
  <PresentationFormat>A4 210 x 297 mm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fk na</dc:creator>
  <cp:lastModifiedBy>fk na</cp:lastModifiedBy>
  <cp:revision>12</cp:revision>
  <dcterms:created xsi:type="dcterms:W3CDTF">2021-07-23T08:12:58Z</dcterms:created>
  <dcterms:modified xsi:type="dcterms:W3CDTF">2021-07-23T09:15:48Z</dcterms:modified>
</cp:coreProperties>
</file>