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7DE4-9EFF-4A70-9BEC-E70DC483EC41}" type="datetimeFigureOut">
              <a:rPr lang="fr-BE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EDC0-0027-4FB6-BBC7-E59123F64E7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blime.wbond.net/install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nscp.net/eng/download.ph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Sublime </a:t>
            </a:r>
            <a:r>
              <a:rPr lang="fr-BE" b="1" dirty="0" err="1" smtClean="0"/>
              <a:t>Text</a:t>
            </a:r>
            <a:r>
              <a:rPr lang="fr-BE" b="1" dirty="0" smtClean="0"/>
              <a:t> (v2 actuellement)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Package control : </a:t>
            </a:r>
            <a:r>
              <a:rPr lang="fr-BE" dirty="0" smtClean="0">
                <a:hlinkClick r:id="rId2"/>
              </a:rPr>
              <a:t>https://sublime.wbond.net/installation</a:t>
            </a:r>
            <a:endParaRPr lang="fr-BE" dirty="0"/>
          </a:p>
          <a:p>
            <a:pPr algn="l">
              <a:buFont typeface="Arial" pitchFamily="34" charset="0"/>
              <a:buChar char="•"/>
            </a:pPr>
            <a:endParaRPr lang="fr-BE" dirty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Installer des packages </a:t>
            </a:r>
            <a:br>
              <a:rPr lang="fr-BE" dirty="0" smtClean="0"/>
            </a:br>
            <a:r>
              <a:rPr lang="fr-BE" dirty="0" smtClean="0"/>
              <a:t>(ctrl </a:t>
            </a:r>
            <a:r>
              <a:rPr lang="fr-BE" dirty="0" err="1" smtClean="0"/>
              <a:t>maj</a:t>
            </a:r>
            <a:r>
              <a:rPr lang="fr-BE" dirty="0" smtClean="0"/>
              <a:t> p) -&gt; </a:t>
            </a:r>
            <a:r>
              <a:rPr lang="fr-BE" dirty="0" err="1" smtClean="0"/>
              <a:t>install</a:t>
            </a:r>
            <a:r>
              <a:rPr lang="fr-BE" dirty="0" smtClean="0"/>
              <a:t> package</a:t>
            </a:r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Méthodologie de la découpe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Basé sur des modules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style.less</a:t>
            </a:r>
            <a:r>
              <a:rPr lang="fr-BE" dirty="0" smtClean="0"/>
              <a:t> -&gt; compile l’ensemble des modules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Dossier ‘Projet’ dans lequel on va bosser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Découper les styles par modules 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Un module gère un composant du site (ex: </a:t>
            </a:r>
            <a:r>
              <a:rPr lang="fr-BE" dirty="0" err="1" smtClean="0"/>
              <a:t>hero</a:t>
            </a:r>
            <a:r>
              <a:rPr lang="fr-BE" dirty="0" smtClean="0"/>
              <a:t>, articles, </a:t>
            </a:r>
            <a:r>
              <a:rPr lang="fr-BE" dirty="0" err="1" smtClean="0"/>
              <a:t>sticky</a:t>
            </a:r>
            <a:r>
              <a:rPr lang="fr-BE" dirty="0" smtClean="0"/>
              <a:t> menu, 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Méthodologie de la découpe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un fichier </a:t>
            </a:r>
            <a:r>
              <a:rPr lang="fr-BE" dirty="0" err="1" smtClean="0"/>
              <a:t>base.less</a:t>
            </a:r>
            <a:r>
              <a:rPr lang="fr-BE" dirty="0" smtClean="0"/>
              <a:t> qui reprend les éléments communs à tout le site / tous les modules (ex: header, </a:t>
            </a:r>
            <a:r>
              <a:rPr lang="fr-BE" dirty="0" err="1" smtClean="0"/>
              <a:t>footer</a:t>
            </a:r>
            <a:r>
              <a:rPr lang="fr-BE" dirty="0" smtClean="0"/>
              <a:t>, typo, liens, …)</a:t>
            </a:r>
          </a:p>
          <a:p>
            <a:pPr algn="l">
              <a:buFont typeface="Arial" pitchFamily="34" charset="0"/>
              <a:buChar char="•"/>
            </a:pPr>
            <a:endParaRPr lang="fr-BE" dirty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header.php, footer.php, page.php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Outils </a:t>
            </a:r>
            <a:r>
              <a:rPr lang="fr-BE" b="1" dirty="0" err="1" smtClean="0"/>
              <a:t>pré-installé</a:t>
            </a:r>
            <a:endParaRPr lang="fr-BE" b="1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html5shiv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err="1" smtClean="0"/>
              <a:t>Modernizr</a:t>
            </a:r>
            <a:r>
              <a:rPr lang="fr-BE" dirty="0" smtClean="0"/>
              <a:t> (sans </a:t>
            </a:r>
            <a:r>
              <a:rPr lang="fr-BE" dirty="0" err="1" smtClean="0"/>
              <a:t>shiv</a:t>
            </a:r>
            <a:r>
              <a:rPr lang="fr-BE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main.js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Outils ie9 et </a:t>
            </a:r>
            <a:r>
              <a:rPr lang="fr-BE" dirty="0" err="1" smtClean="0"/>
              <a:t>lt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function.php du thème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plugins </a:t>
            </a:r>
            <a:r>
              <a:rPr lang="fr-BE" dirty="0" err="1" smtClean="0"/>
              <a:t>gbl</a:t>
            </a:r>
            <a:r>
              <a:rPr lang="fr-BE" dirty="0" smtClean="0"/>
              <a:t>-utilities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plugins </a:t>
            </a:r>
            <a:r>
              <a:rPr lang="fr-BE" dirty="0" err="1" smtClean="0"/>
              <a:t>gbl</a:t>
            </a:r>
            <a:r>
              <a:rPr lang="fr-BE" dirty="0" smtClean="0"/>
              <a:t>-client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Evolution future ?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Switch </a:t>
            </a:r>
            <a:r>
              <a:rPr lang="fr-BE" dirty="0" err="1" smtClean="0"/>
              <a:t>winless</a:t>
            </a:r>
            <a:r>
              <a:rPr lang="fr-BE" dirty="0" smtClean="0"/>
              <a:t> vers un ‘</a:t>
            </a:r>
            <a:r>
              <a:rPr lang="fr-BE" dirty="0" err="1" smtClean="0"/>
              <a:t>task</a:t>
            </a:r>
            <a:r>
              <a:rPr lang="fr-BE" dirty="0" smtClean="0"/>
              <a:t> </a:t>
            </a:r>
            <a:r>
              <a:rPr lang="fr-BE" dirty="0" err="1" smtClean="0"/>
              <a:t>runner</a:t>
            </a:r>
            <a:r>
              <a:rPr lang="fr-BE" dirty="0" smtClean="0"/>
              <a:t>’ (</a:t>
            </a:r>
            <a:r>
              <a:rPr lang="fr-BE" dirty="0" err="1" smtClean="0"/>
              <a:t>grunt</a:t>
            </a:r>
            <a:r>
              <a:rPr lang="fr-BE" dirty="0" smtClean="0"/>
              <a:t>, </a:t>
            </a:r>
            <a:r>
              <a:rPr lang="fr-BE" dirty="0" err="1" smtClean="0"/>
              <a:t>gulp</a:t>
            </a:r>
            <a:r>
              <a:rPr lang="fr-BE" dirty="0" smtClean="0"/>
              <a:t> ?)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err="1" smtClean="0"/>
              <a:t>foundation</a:t>
            </a:r>
            <a:r>
              <a:rPr lang="fr-BE" dirty="0" smtClean="0"/>
              <a:t> et </a:t>
            </a:r>
            <a:r>
              <a:rPr lang="fr-BE" dirty="0" err="1" smtClean="0"/>
              <a:t>sass</a:t>
            </a:r>
            <a:r>
              <a:rPr lang="fr-BE" dirty="0" smtClean="0"/>
              <a:t> ? 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GIT pour future update (stop au bordel dans ressource)</a:t>
            </a:r>
          </a:p>
          <a:p>
            <a:pPr algn="l">
              <a:buFont typeface="Arial" pitchFamily="34" charset="0"/>
              <a:buChar char="•"/>
            </a:pPr>
            <a:r>
              <a:rPr lang="fr-BE"/>
              <a:t> </a:t>
            </a:r>
            <a:r>
              <a:rPr lang="fr-BE" smtClean="0"/>
              <a:t>Commit dans </a:t>
            </a:r>
            <a:r>
              <a:rPr lang="fr-BE" dirty="0" smtClean="0"/>
              <a:t>la bibliothèque de modules </a:t>
            </a:r>
            <a:endParaRPr lang="fr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Package pour Sublime </a:t>
            </a:r>
            <a:r>
              <a:rPr lang="fr-BE" b="1" dirty="0" err="1" smtClean="0"/>
              <a:t>Text</a:t>
            </a:r>
            <a:r>
              <a:rPr lang="fr-BE" b="1" dirty="0" smtClean="0"/>
              <a:t> :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Emmet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Emmet</a:t>
            </a:r>
            <a:r>
              <a:rPr lang="fr-BE" dirty="0" smtClean="0"/>
              <a:t> CSS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Less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Bracket</a:t>
            </a:r>
            <a:r>
              <a:rPr lang="fr-BE" dirty="0" smtClean="0"/>
              <a:t> </a:t>
            </a:r>
            <a:r>
              <a:rPr lang="fr-BE" dirty="0" err="1" smtClean="0"/>
              <a:t>Highlighter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err="1" smtClean="0"/>
              <a:t>Wordpress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Sidebar</a:t>
            </a:r>
            <a:r>
              <a:rPr lang="fr-BE" dirty="0" smtClean="0"/>
              <a:t> </a:t>
            </a:r>
            <a:r>
              <a:rPr lang="fr-BE" dirty="0" err="1" smtClean="0"/>
              <a:t>Enhancements</a:t>
            </a:r>
            <a:endParaRPr lang="fr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err="1" smtClean="0"/>
              <a:t>Snippets</a:t>
            </a:r>
            <a:r>
              <a:rPr lang="fr-BE" b="1" dirty="0" smtClean="0"/>
              <a:t> </a:t>
            </a:r>
            <a:r>
              <a:rPr lang="fr-BE" b="1" dirty="0" err="1" smtClean="0"/>
              <a:t>gbl</a:t>
            </a:r>
            <a:r>
              <a:rPr lang="fr-BE" b="1" dirty="0" smtClean="0"/>
              <a:t> (</a:t>
            </a:r>
            <a:r>
              <a:rPr lang="fr-BE" b="1" dirty="0" err="1" smtClean="0"/>
              <a:t>wp</a:t>
            </a:r>
            <a:r>
              <a:rPr lang="fr-BE" b="1" dirty="0" smtClean="0"/>
              <a:t> et </a:t>
            </a:r>
            <a:r>
              <a:rPr lang="fr-BE" b="1" dirty="0" err="1" smtClean="0"/>
              <a:t>bootstrap</a:t>
            </a:r>
            <a:r>
              <a:rPr lang="fr-BE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À récupérer sur le git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Placer dans le dossier : </a:t>
            </a:r>
            <a:r>
              <a:rPr lang="fr-BE" sz="2400" dirty="0" smtClean="0"/>
              <a:t>C:\Users\paulphilippe.n\AppData\Roaming\Sublime </a:t>
            </a:r>
            <a:r>
              <a:rPr lang="fr-BE" sz="2400" dirty="0" err="1" smtClean="0"/>
              <a:t>Text</a:t>
            </a:r>
            <a:r>
              <a:rPr lang="fr-BE" sz="2400" dirty="0" smtClean="0"/>
              <a:t> 2\</a:t>
            </a:r>
            <a:r>
              <a:rPr lang="fr-BE" sz="2400" dirty="0" err="1" smtClean="0"/>
              <a:t>Packages\User</a:t>
            </a:r>
            <a:endParaRPr lang="fr-B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Win </a:t>
            </a:r>
            <a:r>
              <a:rPr lang="fr-BE" b="1" dirty="0" err="1" smtClean="0"/>
              <a:t>Less</a:t>
            </a:r>
            <a:endParaRPr lang="fr-BE" b="1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smtClean="0">
                <a:hlinkClick r:id="rId2"/>
              </a:rPr>
              <a:t>http://winless.org/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Compile le </a:t>
            </a:r>
            <a:r>
              <a:rPr lang="fr-BE" dirty="0" err="1" smtClean="0"/>
              <a:t>less</a:t>
            </a:r>
            <a:r>
              <a:rPr lang="fr-BE" dirty="0" smtClean="0"/>
              <a:t> en </a:t>
            </a:r>
            <a:r>
              <a:rPr lang="fr-BE" dirty="0" err="1" smtClean="0"/>
              <a:t>css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Glisser le dossier ‘racine’ du thème dans le GUI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Décocher tous les styles sauf le fichier .</a:t>
            </a:r>
            <a:r>
              <a:rPr lang="fr-BE" dirty="0" err="1" smtClean="0"/>
              <a:t>css</a:t>
            </a:r>
            <a:r>
              <a:rPr lang="fr-BE" dirty="0" smtClean="0"/>
              <a:t> final (style.css dans le cadre d’un WP)</a:t>
            </a:r>
            <a:endParaRPr lang="fr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Win SCP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smtClean="0">
                <a:hlinkClick r:id="rId2"/>
              </a:rPr>
              <a:t>http://winscp.net/eng/download.php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client ftp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permet de synchroniser en écoute</a:t>
            </a:r>
            <a:endParaRPr lang="fr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L’idée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D’avoir un thème vierge pour démarrer un </a:t>
            </a:r>
            <a:r>
              <a:rPr lang="fr-BE" dirty="0" err="1" smtClean="0"/>
              <a:t>dev</a:t>
            </a:r>
            <a:r>
              <a:rPr lang="fr-BE" dirty="0" smtClean="0"/>
              <a:t> </a:t>
            </a:r>
            <a:r>
              <a:rPr lang="fr-BE" dirty="0" err="1" smtClean="0"/>
              <a:t>wordpress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Avoir une base d’outils (</a:t>
            </a:r>
            <a:r>
              <a:rPr lang="fr-BE" dirty="0" err="1" smtClean="0"/>
              <a:t>wp</a:t>
            </a:r>
            <a:r>
              <a:rPr lang="fr-BE" dirty="0" smtClean="0"/>
              <a:t> et </a:t>
            </a:r>
            <a:r>
              <a:rPr lang="fr-BE" dirty="0" err="1" smtClean="0"/>
              <a:t>css</a:t>
            </a:r>
            <a:r>
              <a:rPr lang="fr-BE" dirty="0" smtClean="0"/>
              <a:t>) pour accélérer le </a:t>
            </a:r>
            <a:r>
              <a:rPr lang="fr-BE" dirty="0" err="1" smtClean="0"/>
              <a:t>dev</a:t>
            </a:r>
            <a:endParaRPr lang="fr-B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smtClean="0"/>
              <a:t>Fichiers</a:t>
            </a:r>
            <a:endParaRPr lang="fr-BE" b="1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GIT </a:t>
            </a:r>
            <a:r>
              <a:rPr lang="fr-BE" dirty="0" smtClean="0"/>
              <a:t>: U:\_gbl-toolbox\wwwroot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err="1" smtClean="0"/>
              <a:t>Theme</a:t>
            </a:r>
            <a:r>
              <a:rPr lang="fr-BE" dirty="0" smtClean="0"/>
              <a:t> WP, </a:t>
            </a:r>
            <a:r>
              <a:rPr lang="fr-BE" dirty="0" err="1" smtClean="0"/>
              <a:t>Standalone</a:t>
            </a:r>
            <a:r>
              <a:rPr lang="fr-BE" dirty="0" smtClean="0"/>
              <a:t>, Utilitaires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Ne plus travailler dans le disque </a:t>
            </a:r>
            <a:r>
              <a:rPr lang="fr-BE" dirty="0" err="1" smtClean="0"/>
              <a:t>_Ressources</a:t>
            </a:r>
            <a:r>
              <a:rPr lang="fr-BE" dirty="0" smtClean="0"/>
              <a:t> pour éviter les duplications </a:t>
            </a:r>
            <a:r>
              <a:rPr lang="fr-BE" dirty="0" err="1" smtClean="0"/>
              <a:t>bordeliques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Evolutions futures à </a:t>
            </a:r>
            <a:r>
              <a:rPr lang="fr-BE" dirty="0" err="1" smtClean="0"/>
              <a:t>pusher</a:t>
            </a:r>
            <a:r>
              <a:rPr lang="fr-BE" dirty="0" smtClean="0"/>
              <a:t> via le GIT</a:t>
            </a:r>
            <a:endParaRPr lang="fr-B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err="1" smtClean="0"/>
              <a:t>Bootstrap</a:t>
            </a:r>
            <a:r>
              <a:rPr lang="fr-BE" b="1" dirty="0" smtClean="0"/>
              <a:t> 3</a:t>
            </a:r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Le thème est basé sur le </a:t>
            </a:r>
            <a:r>
              <a:rPr lang="fr-BE" dirty="0" err="1" smtClean="0"/>
              <a:t>framework</a:t>
            </a:r>
            <a:r>
              <a:rPr lang="fr-BE" dirty="0" smtClean="0"/>
              <a:t> </a:t>
            </a:r>
            <a:r>
              <a:rPr lang="fr-BE" dirty="0" err="1" smtClean="0"/>
              <a:t>Bootstrap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Avantages : grilles et outils </a:t>
            </a:r>
            <a:r>
              <a:rPr lang="fr-BE" dirty="0" err="1" smtClean="0"/>
              <a:t>pré-fabriqués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</a:t>
            </a:r>
            <a:r>
              <a:rPr lang="fr-BE" dirty="0" smtClean="0">
                <a:hlinkClick r:id="rId2"/>
              </a:rPr>
              <a:t>http://getbootstrap.com/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endParaRPr lang="fr-B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fr-BE" dirty="0" smtClean="0"/>
              <a:t>GBL </a:t>
            </a:r>
            <a:r>
              <a:rPr lang="fr-BE" dirty="0" err="1" smtClean="0"/>
              <a:t>Toolbox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fr-BE" b="1" dirty="0" err="1" smtClean="0"/>
              <a:t>Less</a:t>
            </a:r>
            <a:endParaRPr lang="fr-BE" b="1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 smtClean="0"/>
              <a:t> La grille et les outils sont utilisables via </a:t>
            </a:r>
            <a:r>
              <a:rPr lang="fr-BE" dirty="0" err="1" smtClean="0"/>
              <a:t>less</a:t>
            </a:r>
            <a:endParaRPr lang="fr-BE" dirty="0" smtClean="0"/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Garder un code html sémantique et modulable</a:t>
            </a:r>
          </a:p>
          <a:p>
            <a:pPr algn="l">
              <a:buFont typeface="Arial" pitchFamily="34" charset="0"/>
              <a:buChar char="•"/>
            </a:pPr>
            <a:r>
              <a:rPr lang="fr-BE" dirty="0"/>
              <a:t> </a:t>
            </a:r>
            <a:r>
              <a:rPr lang="fr-BE" dirty="0" smtClean="0"/>
              <a:t>Appliquer la grille / les outils via </a:t>
            </a:r>
            <a:r>
              <a:rPr lang="fr-BE" dirty="0" err="1" smtClean="0"/>
              <a:t>less</a:t>
            </a:r>
            <a:r>
              <a:rPr lang="fr-BE" dirty="0"/>
              <a:t> </a:t>
            </a:r>
            <a:r>
              <a:rPr lang="fr-BE" dirty="0" smtClean="0"/>
              <a:t>(.</a:t>
            </a:r>
            <a:r>
              <a:rPr lang="fr-BE" dirty="0" err="1" smtClean="0"/>
              <a:t>make</a:t>
            </a:r>
            <a:r>
              <a:rPr lang="fr-BE" dirty="0" smtClean="0"/>
              <a:t>-container(), .</a:t>
            </a:r>
            <a:r>
              <a:rPr lang="fr-BE" dirty="0" err="1" smtClean="0"/>
              <a:t>make</a:t>
            </a:r>
            <a:r>
              <a:rPr lang="fr-BE" dirty="0" smtClean="0"/>
              <a:t>-md-</a:t>
            </a:r>
            <a:r>
              <a:rPr lang="fr-BE" dirty="0" err="1" smtClean="0"/>
              <a:t>column</a:t>
            </a:r>
            <a:r>
              <a:rPr lang="fr-BE" dirty="0" smtClean="0"/>
              <a:t>(), 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418</Words>
  <Application>Microsoft Office PowerPoint</Application>
  <PresentationFormat>Affichage à l'écran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Workflow </vt:lpstr>
      <vt:lpstr>Workflow </vt:lpstr>
      <vt:lpstr>Workflow </vt:lpstr>
      <vt:lpstr>Workflow </vt:lpstr>
      <vt:lpstr>Workflow </vt:lpstr>
      <vt:lpstr>GBL Toolbox </vt:lpstr>
      <vt:lpstr>GBL Toolbox </vt:lpstr>
      <vt:lpstr>GBL Toolbox </vt:lpstr>
      <vt:lpstr>GBL Toolbox </vt:lpstr>
      <vt:lpstr>GBL Toolbox </vt:lpstr>
      <vt:lpstr>GBL Toolbox </vt:lpstr>
      <vt:lpstr>GBL Toolbox </vt:lpstr>
      <vt:lpstr>GBL Toolbox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Paul-phillipe Nelles</dc:creator>
  <cp:lastModifiedBy>Paul-phillipe Nelles</cp:lastModifiedBy>
  <cp:revision>9</cp:revision>
  <dcterms:created xsi:type="dcterms:W3CDTF">2014-10-16T07:31:57Z</dcterms:created>
  <dcterms:modified xsi:type="dcterms:W3CDTF">2014-10-16T09:36:46Z</dcterms:modified>
</cp:coreProperties>
</file>