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5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AB165-BFDF-43E4-A107-6CF869BD16AC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3B1FA-B134-42C0-8933-B20B3B4FD1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6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7B63A-D689-43B8-B875-5731F6592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6C00E6-BD29-462D-ABEA-B6E1AD40C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A964F0-F5F5-43EE-A15B-BA88D3E8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22AD-7F61-4F2A-B82F-ED40331406DB}" type="datetime1">
              <a:rPr lang="en-US" smtClean="0"/>
              <a:t>07-Nov-18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6AF93F-4536-4E1B-8780-6E106E53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AST by example - PyData Meetup Karlsruhe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D8595C-CC15-4627-89DB-E0F2F2AB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59E6-AE4F-45B7-A924-8CC83C34EE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4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8270F-0C26-4921-9E4C-3708E80B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51F32D-52F3-4F60-9D1B-EC4585B80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2330F-28C1-4534-B984-32A14F8A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794-55D7-49C4-9DB9-C51E52E40D01}" type="datetime1">
              <a:rPr lang="en-US" smtClean="0"/>
              <a:t>07-Nov-18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69F28B-1B77-4E48-BACF-EA2786C2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AST by example - PyData Meetup Karlsruhe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58993-99FC-4B04-9EFC-6694CF7F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59E6-AE4F-45B7-A924-8CC83C34EE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9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393140-E295-4813-8DA7-722C02162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C65AD9-A809-4170-8438-231E38D1C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98A770-CF82-4FA1-9D6F-EB3BF353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4E47-E2B9-42FC-B472-8A42362771EB}" type="datetime1">
              <a:rPr lang="en-US" smtClean="0"/>
              <a:t>07-Nov-18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18CBE6-C49C-49C5-A132-51AF9E9F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AST by example - PyData Meetup Karlsruhe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004F41-1B44-40B7-9487-28F977F3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59E6-AE4F-45B7-A924-8CC83C34EE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0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4526B-C319-4712-83C5-4ED5DF7A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DD4E9-048D-42D7-99D6-65397895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4E6376-42D3-498B-91F4-64E0B1D1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369D-D0E9-4A67-8A75-74B90B55B5B2}" type="datetime1">
              <a:rPr lang="en-US" smtClean="0"/>
              <a:t>07-Nov-18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5DDE1-5364-4B81-94BC-A1542273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AST by example - PyData Meetup Karlsruhe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4B84F1-F674-44CA-ACE3-88AA4C04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59E6-AE4F-45B7-A924-8CC83C34EE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06727-288E-4792-B1D8-4E64DF32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E7DF01-4B4A-4D0D-AADE-14D6AC327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2FE866-1BD3-4B0C-880E-C2EAACBD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7709-B940-4171-8C41-43E863786D73}" type="datetime1">
              <a:rPr lang="en-US" smtClean="0"/>
              <a:t>07-Nov-18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43E42A-2E74-49C9-A9F4-F0E43D6E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AST by example - PyData Meetup Karlsruhe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AFA16-5C33-462D-B159-16FFFCAB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59E6-AE4F-45B7-A924-8CC83C34EE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6CCE8-153F-4D0E-A7A6-2BF42154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A6FB7-6E70-4F64-AB04-E354B3193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AD2C09-FA93-42EF-8A87-51F9C369E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EAD26-CA81-4C79-9326-9F169C7E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DC0-2FA6-4686-9E80-9BC3A5FB4A8F}" type="datetime1">
              <a:rPr lang="en-US" smtClean="0"/>
              <a:t>07-Nov-18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C72DD9-71BA-4F64-BC97-C8F0FEC5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AST by example - PyData Meetup Karlsruhe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F11F97-9B6E-41C2-AFCF-B4D992ED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59E6-AE4F-45B7-A924-8CC83C34EE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5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26128-7895-4FAB-8C6C-DA4F282D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DFD297-BB64-493F-8FD4-746F2892B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989A0C-BA0F-4A8B-9350-1E49B8776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27F62E-C10A-4DDE-AE22-B99710CA6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BFDD6E-BAFF-44E4-B166-196CD6363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CF8275-294D-4F58-BD0A-0DDF7C09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1D6E-11C5-4AC2-8212-F3706C7653D1}" type="datetime1">
              <a:rPr lang="en-US" smtClean="0"/>
              <a:t>07-Nov-18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FD9A7B-2880-4544-90E9-AEE04C86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AST by example - PyData Meetup Karlsruhe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3ABE86-873A-4E71-9F21-C647186A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59E6-AE4F-45B7-A924-8CC83C34EE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4605F-813E-4B9A-B48F-641990D7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46B582-497A-4616-ADED-64F4BD26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6858-3B44-4527-9025-9B72C53412F2}" type="datetime1">
              <a:rPr lang="en-US" smtClean="0"/>
              <a:t>07-Nov-18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8736BF-9F0D-40C7-A2DB-D97A7DCE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AST by example - PyData Meetup Karlsruhe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E8BD7E-F9D8-4E6F-8753-4D780EEA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59E6-AE4F-45B7-A924-8CC83C34EE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7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EF752E-681D-4981-ADE8-94A4D333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86CB-64C3-4562-B5DD-A9C1BB83E4BF}" type="datetime1">
              <a:rPr lang="en-US" smtClean="0"/>
              <a:t>07-Nov-18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62B3E4-5611-404D-90DA-983F69B0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AST by example - PyData Meetup Karlsruhe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E312E1-4005-44BE-B883-8DCA11CA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59E6-AE4F-45B7-A924-8CC83C34EE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6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63748-40CB-442B-84D3-3CECE26E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3A2CFA-0319-47FD-8F46-FD34736C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46A68D-FD11-4013-8F74-973EF0FAC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F578E0-C117-4C6B-8AA4-B59A7C99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4EB3-AAE3-4B77-9376-7B94540F8F2D}" type="datetime1">
              <a:rPr lang="en-US" smtClean="0"/>
              <a:t>07-Nov-18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E54F67-1AAE-4F98-8442-CDDDE32D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AST by example - PyData Meetup Karlsruhe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A6B528-97B4-4C13-8357-C6AD7318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59E6-AE4F-45B7-A924-8CC83C34EE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0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5915D-47D0-43A2-B2E0-EB0662CA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11660-F3B0-40DC-99AA-8E7F07C47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F218A1-3FAF-4BC2-85A1-54EB023BC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2AA66A-08DA-4ADA-971C-3D6FDCB5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72F1-9219-40C3-BFFB-6E9E24781B30}" type="datetime1">
              <a:rPr lang="en-US" smtClean="0"/>
              <a:t>07-Nov-18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7D45ED-A0F7-43A3-92B1-4C904F6F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AST by example - PyData Meetup Karlsruhe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3851B7-6EE6-48BE-B4C4-5420B88C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59E6-AE4F-45B7-A924-8CC83C34EE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EA2C83-9D90-4E01-85D9-DA274A63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17B395-5C82-492F-B1FF-FA02032A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2EA20-A01F-4D4B-B925-F09E21404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4874-8DF6-4A57-B371-A10B30A53E98}" type="datetime1">
              <a:rPr lang="en-US" smtClean="0"/>
              <a:t>07-Nov-18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D840BE-9DE9-4E50-A339-EE7C6E0E0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AST by example - PyData Meetup Karlsruhe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A47E6E-31A4-47F6-8FD0-E60AA7B32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059E6-AE4F-45B7-A924-8CC83C34EE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ast.html#abstract-gramma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820CD-0D92-44F5-BAED-26BEDE5B2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Python AST </a:t>
            </a:r>
            <a:r>
              <a:rPr lang="de-DE" sz="5400">
                <a:solidFill>
                  <a:schemeClr val="bg1">
                    <a:lumMod val="50000"/>
                  </a:schemeClr>
                </a:solidFill>
              </a:rPr>
              <a:t>by example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AAC470-D0E1-46E5-9791-53B831B2D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Felix Kohlgrüber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408E89-E629-4CC4-850F-35918BBB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948-F987-46C2-971A-85A969EA3C80}" type="datetime1">
              <a:rPr lang="en-US" smtClean="0"/>
              <a:t>07-Nov-18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9E7539-6C4E-46B6-A119-0D981D43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AST by example - PyData Meetup Karlsruhe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9A1E5-3D5A-44B7-9704-B8F4B0A8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59E6-AE4F-45B7-A924-8CC83C34E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B19AB-F391-426B-96CC-2815D206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Abstract Syntax Tree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3173B4-195F-433C-B67A-6411C70C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8B41-C615-40E7-A117-DD5BC05CE9FA}" type="datetime1">
              <a:rPr lang="en-US" smtClean="0"/>
              <a:t>07-Nov-18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B60D1-CFED-454B-A940-B8A36697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AST by example - PyData Meetup Karlsruhe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CB72A7-1DD3-45DF-9A01-3DB15548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59E6-AE4F-45B7-A924-8CC83C34EE42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5837C45-08DB-4768-B369-38BF13E0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73" y="2835052"/>
            <a:ext cx="288036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</a:t>
            </a: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curses </a:t>
            </a: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wrapper</a:t>
            </a: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pathlib </a:t>
            </a: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curses</a:t>
            </a: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black</a:t>
            </a: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print_text(stdscr, line=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x, y = stdscr.getmaxyx()</a:t>
            </a: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stdscr.clear()</a:t>
            </a: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data_str = black.format_str(text, y-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i, line </a:t>
            </a: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enumerate(data_str.split(</a:t>
            </a: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)[line:]):</a:t>
            </a: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== x - 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stdscr.addstr(i, 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line.rstrip(</a:t>
            </a: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)[:y])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F0438A0B-678B-405F-B00B-1A03CD09EB95}"/>
              </a:ext>
            </a:extLst>
          </p:cNvPr>
          <p:cNvSpPr/>
          <p:nvPr/>
        </p:nvSpPr>
        <p:spPr>
          <a:xfrm>
            <a:off x="3173119" y="3244753"/>
            <a:ext cx="1463686" cy="71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Parse</a:t>
            </a:r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00E2CFA-C4B4-4737-A00E-EB7E438C13CD}"/>
              </a:ext>
            </a:extLst>
          </p:cNvPr>
          <p:cNvGrpSpPr/>
          <p:nvPr/>
        </p:nvGrpSpPr>
        <p:grpSpPr>
          <a:xfrm>
            <a:off x="5270903" y="2808948"/>
            <a:ext cx="1312898" cy="1423357"/>
            <a:chOff x="4457454" y="2012255"/>
            <a:chExt cx="1312898" cy="1423357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AF5F631-FDBC-4E20-A21F-DEA315C3C9A4}"/>
                </a:ext>
              </a:extLst>
            </p:cNvPr>
            <p:cNvSpPr/>
            <p:nvPr/>
          </p:nvSpPr>
          <p:spPr>
            <a:xfrm>
              <a:off x="5155690" y="2012255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BC2F38B4-B46C-4E72-8BF5-004AB588C0FC}"/>
                </a:ext>
              </a:extLst>
            </p:cNvPr>
            <p:cNvSpPr/>
            <p:nvPr/>
          </p:nvSpPr>
          <p:spPr>
            <a:xfrm>
              <a:off x="4795192" y="2596519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7F75D4B-A2B6-4C6E-84A2-613AD1AF0A89}"/>
                </a:ext>
              </a:extLst>
            </p:cNvPr>
            <p:cNvSpPr/>
            <p:nvPr/>
          </p:nvSpPr>
          <p:spPr>
            <a:xfrm>
              <a:off x="5069512" y="3161292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38510C5-1E80-45F2-B78E-81D6C93D59B0}"/>
                </a:ext>
              </a:extLst>
            </p:cNvPr>
            <p:cNvSpPr/>
            <p:nvPr/>
          </p:nvSpPr>
          <p:spPr>
            <a:xfrm>
              <a:off x="5496032" y="2604897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3A90DA9-EAAD-4B01-A5C5-2F5BCDB6FC02}"/>
                </a:ext>
              </a:extLst>
            </p:cNvPr>
            <p:cNvSpPr/>
            <p:nvPr/>
          </p:nvSpPr>
          <p:spPr>
            <a:xfrm>
              <a:off x="4457454" y="315468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E8087EA-1E8A-4B16-B334-BC76C3CE1754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4932352" y="2870839"/>
              <a:ext cx="274320" cy="2904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2B9D029D-C2D4-4384-96AF-16B356E0F256}"/>
                </a:ext>
              </a:extLst>
            </p:cNvPr>
            <p:cNvCxnSpPr>
              <a:cxnSpLocks/>
              <a:stCxn id="14" idx="0"/>
              <a:endCxn id="11" idx="4"/>
            </p:cNvCxnSpPr>
            <p:nvPr/>
          </p:nvCxnSpPr>
          <p:spPr>
            <a:xfrm flipV="1">
              <a:off x="4594614" y="2870839"/>
              <a:ext cx="337738" cy="2838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EF71715-0BD9-494F-9D5B-3C4A7A9536F8}"/>
                </a:ext>
              </a:extLst>
            </p:cNvPr>
            <p:cNvCxnSpPr>
              <a:cxnSpLocks/>
              <a:stCxn id="11" idx="0"/>
              <a:endCxn id="10" idx="4"/>
            </p:cNvCxnSpPr>
            <p:nvPr/>
          </p:nvCxnSpPr>
          <p:spPr>
            <a:xfrm flipV="1">
              <a:off x="4932352" y="2286575"/>
              <a:ext cx="360498" cy="3099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B437E0A6-C861-4517-9C19-5F3FC74D5D0C}"/>
                </a:ext>
              </a:extLst>
            </p:cNvPr>
            <p:cNvCxnSpPr>
              <a:cxnSpLocks/>
              <a:stCxn id="13" idx="0"/>
              <a:endCxn id="10" idx="4"/>
            </p:cNvCxnSpPr>
            <p:nvPr/>
          </p:nvCxnSpPr>
          <p:spPr>
            <a:xfrm flipH="1" flipV="1">
              <a:off x="5292850" y="2286575"/>
              <a:ext cx="340342" cy="3183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243BE739-2C95-41CC-B43E-1984C57605B6}"/>
              </a:ext>
            </a:extLst>
          </p:cNvPr>
          <p:cNvSpPr/>
          <p:nvPr/>
        </p:nvSpPr>
        <p:spPr>
          <a:xfrm>
            <a:off x="7217900" y="3233787"/>
            <a:ext cx="1463686" cy="71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Compile</a:t>
            </a:r>
            <a:endParaRPr lang="en-US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2B8BD29-22AF-4C94-86C2-BCDB9902F1D6}"/>
              </a:ext>
            </a:extLst>
          </p:cNvPr>
          <p:cNvSpPr txBox="1"/>
          <p:nvPr/>
        </p:nvSpPr>
        <p:spPr>
          <a:xfrm>
            <a:off x="977900" y="4312380"/>
            <a:ext cx="13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Source Code</a:t>
            </a:r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E8E62BE-08F7-4143-BDD3-50DC16174FB3}"/>
              </a:ext>
            </a:extLst>
          </p:cNvPr>
          <p:cNvSpPr txBox="1"/>
          <p:nvPr/>
        </p:nvSpPr>
        <p:spPr>
          <a:xfrm>
            <a:off x="5753060" y="431238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AST</a:t>
            </a:r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E0AF164-A656-4DDB-89AC-0E303E828790}"/>
              </a:ext>
            </a:extLst>
          </p:cNvPr>
          <p:cNvSpPr txBox="1"/>
          <p:nvPr/>
        </p:nvSpPr>
        <p:spPr>
          <a:xfrm>
            <a:off x="9537206" y="3007855"/>
            <a:ext cx="889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>
                <a:latin typeface="Consolas" panose="020B0609020204030204" pitchFamily="49" charset="0"/>
              </a:rPr>
              <a:t>01001</a:t>
            </a:r>
          </a:p>
          <a:p>
            <a:r>
              <a:rPr lang="de-DE" sz="2000">
                <a:latin typeface="Consolas" panose="020B0609020204030204" pitchFamily="49" charset="0"/>
              </a:rPr>
              <a:t>10011</a:t>
            </a:r>
          </a:p>
          <a:p>
            <a:r>
              <a:rPr lang="de-DE" sz="2000">
                <a:latin typeface="Consolas" panose="020B0609020204030204" pitchFamily="49" charset="0"/>
              </a:rPr>
              <a:t>...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8D8BF75-55BB-46C0-B7FF-FFA976477BEA}"/>
              </a:ext>
            </a:extLst>
          </p:cNvPr>
          <p:cNvSpPr txBox="1"/>
          <p:nvPr/>
        </p:nvSpPr>
        <p:spPr>
          <a:xfrm>
            <a:off x="9453400" y="4312380"/>
            <a:ext cx="105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Bytecode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C1485-9B8E-4074-A304-095D7C8D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Abstract Grammar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9DD64E-C536-44C0-8FD4-827D2708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B3F0-5124-4143-B973-A5B85C6DA4B4}" type="datetime1">
              <a:rPr lang="en-US" smtClean="0"/>
              <a:t>07-Nov-18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A85831-1774-49B9-9690-AE2C1E6A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AST by example - PyData Meetup Karlsruhe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0CE65-D3AC-457A-93A1-DF2FC584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59E6-AE4F-45B7-A924-8CC83C34EE42}" type="slidenum">
              <a:rPr lang="en-US" smtClean="0"/>
              <a:t>3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15FAA1A-5C1C-42EA-B8C2-72154D321253}"/>
              </a:ext>
            </a:extLst>
          </p:cNvPr>
          <p:cNvSpPr txBox="1"/>
          <p:nvPr/>
        </p:nvSpPr>
        <p:spPr>
          <a:xfrm>
            <a:off x="838200" y="5730359"/>
            <a:ext cx="598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https://docs.python.org/3/library/ast.html#abstract-grammar</a:t>
            </a:r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6A2B550-BEF6-491D-B36A-74BA6C66610F}"/>
              </a:ext>
            </a:extLst>
          </p:cNvPr>
          <p:cNvSpPr txBox="1"/>
          <p:nvPr/>
        </p:nvSpPr>
        <p:spPr>
          <a:xfrm>
            <a:off x="6142378" y="1947347"/>
            <a:ext cx="54521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expr = BinOp(expr left, operator op, expr right)</a:t>
            </a:r>
          </a:p>
          <a:p>
            <a:r>
              <a:rPr lang="en-US" sz="1400">
                <a:latin typeface="Consolas" panose="020B0609020204030204" pitchFamily="49" charset="0"/>
              </a:rPr>
              <a:t>     | Call(expr func, expr* args, keyword* keywords)</a:t>
            </a:r>
          </a:p>
          <a:p>
            <a:r>
              <a:rPr lang="en-US" sz="1400">
                <a:latin typeface="Consolas" panose="020B0609020204030204" pitchFamily="49" charset="0"/>
              </a:rPr>
              <a:t>     | Num(object n)</a:t>
            </a:r>
          </a:p>
          <a:p>
            <a:r>
              <a:rPr lang="en-US" sz="1400">
                <a:latin typeface="Consolas" panose="020B0609020204030204" pitchFamily="49" charset="0"/>
              </a:rPr>
              <a:t>     | Str(string s)</a:t>
            </a:r>
          </a:p>
          <a:p>
            <a:r>
              <a:rPr lang="en-US" sz="1400">
                <a:latin typeface="Consolas" panose="020B0609020204030204" pitchFamily="49" charset="0"/>
              </a:rPr>
              <a:t>     | List(expr* elts, expr_context ctx)</a:t>
            </a:r>
          </a:p>
          <a:p>
            <a:r>
              <a:rPr lang="de-DE" sz="1400">
                <a:latin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</a:rPr>
              <a:t>    ...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boolop = And | Or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operator = Add | Sub | Mult | Div | ...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9141DD-A39A-4D7D-96C2-4E6E6508CF9A}"/>
              </a:ext>
            </a:extLst>
          </p:cNvPr>
          <p:cNvSpPr/>
          <p:nvPr/>
        </p:nvSpPr>
        <p:spPr>
          <a:xfrm>
            <a:off x="838200" y="1947347"/>
            <a:ext cx="54156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mod = Module(stmt* body)</a:t>
            </a:r>
          </a:p>
          <a:p>
            <a:r>
              <a:rPr lang="en-US" sz="1400">
                <a:latin typeface="Consolas" panose="020B0609020204030204" pitchFamily="49" charset="0"/>
              </a:rPr>
              <a:t>    ...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stmt = FunctionDef(identifier name, 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       arguments args,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       stmt* body, ...)</a:t>
            </a:r>
          </a:p>
          <a:p>
            <a:r>
              <a:rPr lang="en-US" sz="1400">
                <a:latin typeface="Consolas" panose="020B0609020204030204" pitchFamily="49" charset="0"/>
              </a:rPr>
              <a:t>      | Assign(expr* targets, expr value)</a:t>
            </a:r>
          </a:p>
          <a:p>
            <a:r>
              <a:rPr lang="en-US" sz="1400">
                <a:latin typeface="Consolas" panose="020B0609020204030204" pitchFamily="49" charset="0"/>
              </a:rPr>
              <a:t>      | If(expr test, stmt* body, stmt* orelse)</a:t>
            </a:r>
          </a:p>
          <a:p>
            <a:r>
              <a:rPr lang="en-US" sz="1400">
                <a:latin typeface="Consolas" panose="020B0609020204030204" pitchFamily="49" charset="0"/>
              </a:rPr>
              <a:t>      | Expr(expr value)</a:t>
            </a:r>
          </a:p>
          <a:p>
            <a:r>
              <a:rPr lang="en-US" sz="1400">
                <a:latin typeface="Consolas" panose="020B0609020204030204" pitchFamily="49" charset="0"/>
              </a:rPr>
              <a:t>      ...</a:t>
            </a:r>
          </a:p>
        </p:txBody>
      </p:sp>
    </p:spTree>
    <p:extLst>
      <p:ext uri="{BB962C8B-B14F-4D97-AF65-F5344CB8AC3E}">
        <p14:creationId xmlns:p14="http://schemas.microsoft.com/office/powerpoint/2010/main" val="416843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FB2F-FE8E-4FC7-BC8F-979A7D15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8C182A-D316-4066-A275-B32B2B41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57A9E-CADF-491B-8C77-1CA27B89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DDAB-98AB-421D-A82D-7C19B7DD5E2F}" type="datetime1">
              <a:rPr lang="en-US" smtClean="0"/>
              <a:t>07-Nov-18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9B3E0D-4F38-4D6A-958C-858CFB37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AST by example - PyData Meetup Karlsruhe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A96609-BA7B-487B-80AB-2D4299FE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59E6-AE4F-45B7-A924-8CC83C34EE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Breitbild</PresentationFormat>
  <Paragraphs>49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</vt:lpstr>
      <vt:lpstr>Python AST by example</vt:lpstr>
      <vt:lpstr>Abstract Syntax Tree</vt:lpstr>
      <vt:lpstr>Abstract Grammar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AST</dc:title>
  <dc:creator>Felix Kohlgrüber</dc:creator>
  <cp:lastModifiedBy>Felix Kohlgrüber</cp:lastModifiedBy>
  <cp:revision>8</cp:revision>
  <dcterms:created xsi:type="dcterms:W3CDTF">2018-11-07T14:12:39Z</dcterms:created>
  <dcterms:modified xsi:type="dcterms:W3CDTF">2018-11-08T07:30:28Z</dcterms:modified>
</cp:coreProperties>
</file>