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761"/>
  </p:normalViewPr>
  <p:slideViewPr>
    <p:cSldViewPr>
      <p:cViewPr varScale="1">
        <p:scale>
          <a:sx n="99" d="100"/>
          <a:sy n="99" d="100"/>
        </p:scale>
        <p:origin x="10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17388B1-403B-714C-A630-8D16197D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F78F74C-C529-C847-8F04-DCC0D4A5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8B31B0F-B8E5-9D4A-966C-E2B7286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9AB1253-5B4E-1C41-B018-ADD0B4FF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CE89E-9E87-487B-81F6-AA32D088C773}"/>
              </a:ext>
            </a:extLst>
          </p:cNvPr>
          <p:cNvCxnSpPr>
            <a:cxnSpLocks/>
          </p:cNvCxnSpPr>
          <p:nvPr/>
        </p:nvCxnSpPr>
        <p:spPr>
          <a:xfrm>
            <a:off x="9677400" y="158968"/>
            <a:ext cx="0" cy="654663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gmail.com logo">
            <a:extLst>
              <a:ext uri="{FF2B5EF4-FFF2-40B4-BE49-F238E27FC236}">
                <a16:creationId xmlns:a16="http://schemas.microsoft.com/office/drawing/2014/main" id="{348B9E5E-AB32-4400-B0B4-E26A1CD7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35" y="5350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81FD5-09A1-454D-81ED-3CB4D529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70" y="5395868"/>
            <a:ext cx="1800193" cy="1197947"/>
          </a:xfrm>
          <a:prstGeom prst="rect">
            <a:avLst/>
          </a:prstGeom>
        </p:spPr>
      </p:pic>
      <p:pic>
        <p:nvPicPr>
          <p:cNvPr id="1028" name="Picture 4" descr="Image result for outlook logo">
            <a:extLst>
              <a:ext uri="{FF2B5EF4-FFF2-40B4-BE49-F238E27FC236}">
                <a16:creationId xmlns:a16="http://schemas.microsoft.com/office/drawing/2014/main" id="{D558FD85-459D-4F8D-8B2F-F7E76F53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62" y="4649294"/>
            <a:ext cx="1837810" cy="10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logo">
            <a:extLst>
              <a:ext uri="{FF2B5EF4-FFF2-40B4-BE49-F238E27FC236}">
                <a16:creationId xmlns:a16="http://schemas.microsoft.com/office/drawing/2014/main" id="{1056B59E-A288-443B-ADEF-5B5B8CE0D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13279" r="24626" b="11879"/>
          <a:stretch/>
        </p:blipFill>
        <p:spPr bwMode="auto">
          <a:xfrm>
            <a:off x="10076866" y="799335"/>
            <a:ext cx="1483102" cy="115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D20820-B1C1-4F4C-BE98-74B6AB02DA60}"/>
              </a:ext>
            </a:extLst>
          </p:cNvPr>
          <p:cNvCxnSpPr>
            <a:cxnSpLocks/>
          </p:cNvCxnSpPr>
          <p:nvPr/>
        </p:nvCxnSpPr>
        <p:spPr>
          <a:xfrm>
            <a:off x="7848600" y="2133600"/>
            <a:ext cx="0" cy="259080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CB6290-5A4F-45F0-A6EE-ADA36E5A2D0A}"/>
              </a:ext>
            </a:extLst>
          </p:cNvPr>
          <p:cNvCxnSpPr>
            <a:cxnSpLocks/>
          </p:cNvCxnSpPr>
          <p:nvPr/>
        </p:nvCxnSpPr>
        <p:spPr>
          <a:xfrm flipH="1">
            <a:off x="10330566" y="2130582"/>
            <a:ext cx="1" cy="259080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github desktop logo">
            <a:extLst>
              <a:ext uri="{FF2B5EF4-FFF2-40B4-BE49-F238E27FC236}">
                <a16:creationId xmlns:a16="http://schemas.microsoft.com/office/drawing/2014/main" id="{F36541F4-2BDF-4238-9527-91A40211E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10359" r="5413" b="4822"/>
          <a:stretch/>
        </p:blipFill>
        <p:spPr bwMode="auto">
          <a:xfrm>
            <a:off x="9874743" y="4790782"/>
            <a:ext cx="1887349" cy="6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kraken logo">
            <a:extLst>
              <a:ext uri="{FF2B5EF4-FFF2-40B4-BE49-F238E27FC236}">
                <a16:creationId xmlns:a16="http://schemas.microsoft.com/office/drawing/2014/main" id="{271D0AAB-DFE0-4145-B5E5-FC898B0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188" y="5466763"/>
            <a:ext cx="1005739" cy="10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B497D0-2328-4FE4-B2A3-81D3845514C5}"/>
              </a:ext>
            </a:extLst>
          </p:cNvPr>
          <p:cNvSpPr/>
          <p:nvPr/>
        </p:nvSpPr>
        <p:spPr>
          <a:xfrm>
            <a:off x="457199" y="312754"/>
            <a:ext cx="11584999" cy="2049446"/>
          </a:xfrm>
          <a:prstGeom prst="roundRect">
            <a:avLst/>
          </a:prstGeom>
          <a:noFill/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3EC81A-B589-412F-8603-0877A3A627FE}"/>
              </a:ext>
            </a:extLst>
          </p:cNvPr>
          <p:cNvSpPr/>
          <p:nvPr/>
        </p:nvSpPr>
        <p:spPr>
          <a:xfrm>
            <a:off x="457200" y="2605691"/>
            <a:ext cx="11585018" cy="1707323"/>
          </a:xfrm>
          <a:prstGeom prst="roundRect">
            <a:avLst/>
          </a:prstGeom>
          <a:noFill/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1B024FE-EE37-49BB-A374-1738F28F2179}"/>
              </a:ext>
            </a:extLst>
          </p:cNvPr>
          <p:cNvSpPr txBox="1"/>
          <p:nvPr/>
        </p:nvSpPr>
        <p:spPr>
          <a:xfrm>
            <a:off x="7487508" y="39814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gmail.com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5263F5-05B5-4E96-BBD4-B801A73A93CD}"/>
              </a:ext>
            </a:extLst>
          </p:cNvPr>
          <p:cNvSpPr txBox="1"/>
          <p:nvPr/>
        </p:nvSpPr>
        <p:spPr>
          <a:xfrm>
            <a:off x="9874743" y="4175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github.com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BC49110-8BEF-47C6-B0B8-63E05F7D97F1}"/>
              </a:ext>
            </a:extLst>
          </p:cNvPr>
          <p:cNvSpPr/>
          <p:nvPr/>
        </p:nvSpPr>
        <p:spPr>
          <a:xfrm>
            <a:off x="457198" y="312754"/>
            <a:ext cx="6557473" cy="2049446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GITHUB.COM </a:t>
            </a:r>
            <a:r>
              <a:rPr lang="en-US" sz="2000" dirty="0">
                <a:solidFill>
                  <a:schemeClr val="tx1"/>
                </a:solidFill>
              </a:rPr>
              <a:t>is similar to webmail, like gmail.com or webmail.worldbank.com.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storing emails in the cloud, GitHub.com stores versions of your code.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GitHub.com is also a project management tool, but don’t worry about that yet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719AC5-7973-4092-B284-74CA607E417F}"/>
              </a:ext>
            </a:extLst>
          </p:cNvPr>
          <p:cNvSpPr/>
          <p:nvPr/>
        </p:nvSpPr>
        <p:spPr>
          <a:xfrm>
            <a:off x="457200" y="2605691"/>
            <a:ext cx="6557473" cy="1707323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Just as e-mail is a protocol for sending digital letters on the internet, </a:t>
            </a:r>
            <a:r>
              <a:rPr lang="en-US" sz="2000" b="1" dirty="0">
                <a:solidFill>
                  <a:schemeClr val="tx1"/>
                </a:solidFill>
              </a:rPr>
              <a:t>GIT</a:t>
            </a:r>
            <a:r>
              <a:rPr lang="en-US" sz="2000" dirty="0">
                <a:solidFill>
                  <a:schemeClr val="tx1"/>
                </a:solidFill>
              </a:rPr>
              <a:t> is a protocol for sharing code version online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do not need to understand how git works, just like you do not need to understand how emails actually works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1C14A0E-8A47-4DF1-8097-95F7A82C8311}"/>
              </a:ext>
            </a:extLst>
          </p:cNvPr>
          <p:cNvSpPr/>
          <p:nvPr/>
        </p:nvSpPr>
        <p:spPr>
          <a:xfrm>
            <a:off x="457199" y="4503755"/>
            <a:ext cx="11585019" cy="2068434"/>
          </a:xfrm>
          <a:prstGeom prst="roundRect">
            <a:avLst/>
          </a:prstGeom>
          <a:noFill/>
          <a:ln>
            <a:solidFill>
              <a:srgbClr val="3F51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41C4D75-7306-4A89-BAFD-7307BA2EB7AE}"/>
              </a:ext>
            </a:extLst>
          </p:cNvPr>
          <p:cNvSpPr/>
          <p:nvPr/>
        </p:nvSpPr>
        <p:spPr>
          <a:xfrm>
            <a:off x="457199" y="4503755"/>
            <a:ext cx="6617766" cy="2068434"/>
          </a:xfrm>
          <a:prstGeom prst="roundRect">
            <a:avLst/>
          </a:prstGeom>
          <a:noFill/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While you can send emails online directly form your webmail, for large scale professional work you are likely to use a mail client (outlook or apple mail)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 git you use a </a:t>
            </a:r>
            <a:r>
              <a:rPr lang="en-US" sz="2000" b="1" dirty="0">
                <a:solidFill>
                  <a:schemeClr val="tx1"/>
                </a:solidFill>
              </a:rPr>
              <a:t>GIT CLIENT</a:t>
            </a:r>
            <a:r>
              <a:rPr lang="en-US" sz="2000" dirty="0">
                <a:solidFill>
                  <a:schemeClr val="tx1"/>
                </a:solidFill>
              </a:rPr>
              <a:t>. For git the difference between web and client is bigger, so you will want to use this even if you prefer to send your emails on webmail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F909E12-CBA1-48D5-B315-CC797D0CC391}"/>
              </a:ext>
            </a:extLst>
          </p:cNvPr>
          <p:cNvSpPr txBox="1"/>
          <p:nvPr/>
        </p:nvSpPr>
        <p:spPr>
          <a:xfrm>
            <a:off x="8133493" y="3178774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E-mail Protocol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639CA1-7BCE-4558-A8D3-61BD69612C08}"/>
              </a:ext>
            </a:extLst>
          </p:cNvPr>
          <p:cNvSpPr txBox="1"/>
          <p:nvPr/>
        </p:nvSpPr>
        <p:spPr>
          <a:xfrm>
            <a:off x="10498528" y="3178774"/>
            <a:ext cx="114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57827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8151</TotalTime>
  <Words>173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Kristoffer Bjarkefur</cp:lastModifiedBy>
  <cp:revision>392</cp:revision>
  <cp:lastPrinted>2019-01-28T22:08:07Z</cp:lastPrinted>
  <dcterms:created xsi:type="dcterms:W3CDTF">2014-11-14T20:07:23Z</dcterms:created>
  <dcterms:modified xsi:type="dcterms:W3CDTF">2019-03-07T19:54:37Z</dcterms:modified>
</cp:coreProperties>
</file>