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B279-1783-475A-A214-963FAAE683F9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532BA-1AC5-443F-9CA8-1F69196C7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6F74-DE20-400E-BFF6-C52EE238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6F74-DE20-400E-BFF6-C52EE238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6F74-DE20-400E-BFF6-C52EE238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6F74-DE20-400E-BFF6-C52EE238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6F74-DE20-400E-BFF6-C52EE238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6F74-DE20-400E-BFF6-C52EE238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04/20/2010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6F74-DE20-400E-BFF6-C52EE238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04/20/2010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6F74-DE20-400E-BFF6-C52EE238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04/20/2010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6F74-DE20-400E-BFF6-C52EE238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6F74-DE20-400E-BFF6-C52EE238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6F74-DE20-400E-BFF6-C52EE238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04/20/2010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6F74-DE20-400E-BFF6-C52EE238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Line 43"/>
          <p:cNvSpPr>
            <a:spLocks noChangeShapeType="1"/>
          </p:cNvSpPr>
          <p:nvPr/>
        </p:nvSpPr>
        <p:spPr bwMode="auto">
          <a:xfrm flipH="1">
            <a:off x="3960813" y="2493963"/>
            <a:ext cx="827087" cy="9588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Line 42"/>
          <p:cNvSpPr>
            <a:spLocks noChangeShapeType="1"/>
          </p:cNvSpPr>
          <p:nvPr/>
        </p:nvSpPr>
        <p:spPr bwMode="auto">
          <a:xfrm flipV="1">
            <a:off x="4789488" y="2492375"/>
            <a:ext cx="178593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Line 16"/>
          <p:cNvSpPr>
            <a:spLocks noChangeShapeType="1"/>
          </p:cNvSpPr>
          <p:nvPr/>
        </p:nvSpPr>
        <p:spPr bwMode="auto">
          <a:xfrm>
            <a:off x="3005138" y="2471738"/>
            <a:ext cx="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Line 17"/>
          <p:cNvSpPr>
            <a:spLocks noChangeShapeType="1"/>
          </p:cNvSpPr>
          <p:nvPr/>
        </p:nvSpPr>
        <p:spPr bwMode="auto">
          <a:xfrm>
            <a:off x="4800600" y="2482850"/>
            <a:ext cx="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7" name="Line 18"/>
          <p:cNvSpPr>
            <a:spLocks noChangeShapeType="1"/>
          </p:cNvSpPr>
          <p:nvPr/>
        </p:nvSpPr>
        <p:spPr bwMode="auto">
          <a:xfrm>
            <a:off x="6586538" y="2493963"/>
            <a:ext cx="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Line 19"/>
          <p:cNvSpPr>
            <a:spLocks noChangeShapeType="1"/>
          </p:cNvSpPr>
          <p:nvPr/>
        </p:nvSpPr>
        <p:spPr bwMode="auto">
          <a:xfrm flipV="1">
            <a:off x="2994025" y="2503488"/>
            <a:ext cx="17859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Line 20"/>
          <p:cNvSpPr>
            <a:spLocks noChangeShapeType="1"/>
          </p:cNvSpPr>
          <p:nvPr/>
        </p:nvSpPr>
        <p:spPr bwMode="auto">
          <a:xfrm flipV="1">
            <a:off x="2982913" y="4375150"/>
            <a:ext cx="3625850" cy="111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0" name="Line 21"/>
          <p:cNvSpPr>
            <a:spLocks noChangeShapeType="1"/>
          </p:cNvSpPr>
          <p:nvPr/>
        </p:nvSpPr>
        <p:spPr bwMode="auto">
          <a:xfrm>
            <a:off x="3951288" y="3440113"/>
            <a:ext cx="871537" cy="9477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Line 22"/>
          <p:cNvSpPr>
            <a:spLocks noChangeShapeType="1"/>
          </p:cNvSpPr>
          <p:nvPr/>
        </p:nvSpPr>
        <p:spPr bwMode="auto">
          <a:xfrm>
            <a:off x="2112963" y="3440113"/>
            <a:ext cx="871537" cy="9477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2" name="Line 23"/>
          <p:cNvSpPr>
            <a:spLocks noChangeShapeType="1"/>
          </p:cNvSpPr>
          <p:nvPr/>
        </p:nvSpPr>
        <p:spPr bwMode="auto">
          <a:xfrm flipH="1">
            <a:off x="2111375" y="2536825"/>
            <a:ext cx="871538" cy="9477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3" name="Line 24"/>
          <p:cNvSpPr>
            <a:spLocks noChangeShapeType="1"/>
          </p:cNvSpPr>
          <p:nvPr/>
        </p:nvSpPr>
        <p:spPr bwMode="auto">
          <a:xfrm flipH="1">
            <a:off x="6573838" y="3440113"/>
            <a:ext cx="871537" cy="9477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4" name="Line 25"/>
          <p:cNvSpPr>
            <a:spLocks noChangeShapeType="1"/>
          </p:cNvSpPr>
          <p:nvPr/>
        </p:nvSpPr>
        <p:spPr bwMode="auto">
          <a:xfrm>
            <a:off x="6564313" y="2505075"/>
            <a:ext cx="881062" cy="9477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5" name="Line 26"/>
          <p:cNvSpPr>
            <a:spLocks noChangeShapeType="1"/>
          </p:cNvSpPr>
          <p:nvPr/>
        </p:nvSpPr>
        <p:spPr bwMode="auto">
          <a:xfrm flipH="1">
            <a:off x="2992438" y="3440113"/>
            <a:ext cx="957262" cy="9366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6" name="Line 27"/>
          <p:cNvSpPr>
            <a:spLocks noChangeShapeType="1"/>
          </p:cNvSpPr>
          <p:nvPr/>
        </p:nvSpPr>
        <p:spPr bwMode="auto">
          <a:xfrm>
            <a:off x="4811713" y="2493963"/>
            <a:ext cx="1752600" cy="18621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00900" name="Oval 4"/>
          <p:cNvSpPr>
            <a:spLocks noChangeArrowheads="1"/>
          </p:cNvSpPr>
          <p:nvPr/>
        </p:nvSpPr>
        <p:spPr bwMode="auto">
          <a:xfrm>
            <a:off x="2798763" y="2263775"/>
            <a:ext cx="4460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0902" name="Oval 6"/>
          <p:cNvSpPr>
            <a:spLocks noChangeArrowheads="1"/>
          </p:cNvSpPr>
          <p:nvPr/>
        </p:nvSpPr>
        <p:spPr bwMode="auto">
          <a:xfrm>
            <a:off x="1927225" y="3198813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0903" name="Oval 7"/>
          <p:cNvSpPr>
            <a:spLocks noChangeArrowheads="1"/>
          </p:cNvSpPr>
          <p:nvPr/>
        </p:nvSpPr>
        <p:spPr bwMode="auto">
          <a:xfrm>
            <a:off x="3721100" y="3198813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0904" name="Oval 8"/>
          <p:cNvSpPr>
            <a:spLocks noChangeArrowheads="1"/>
          </p:cNvSpPr>
          <p:nvPr/>
        </p:nvSpPr>
        <p:spPr bwMode="auto">
          <a:xfrm>
            <a:off x="4578350" y="2263775"/>
            <a:ext cx="446088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0907" name="Oval 11"/>
          <p:cNvSpPr>
            <a:spLocks noChangeArrowheads="1"/>
          </p:cNvSpPr>
          <p:nvPr/>
        </p:nvSpPr>
        <p:spPr bwMode="auto">
          <a:xfrm>
            <a:off x="7246938" y="3200400"/>
            <a:ext cx="4460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0908" name="Oval 12"/>
          <p:cNvSpPr>
            <a:spLocks noChangeArrowheads="1"/>
          </p:cNvSpPr>
          <p:nvPr/>
        </p:nvSpPr>
        <p:spPr bwMode="auto">
          <a:xfrm>
            <a:off x="6357938" y="2263775"/>
            <a:ext cx="4460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0909" name="Oval 13"/>
          <p:cNvSpPr>
            <a:spLocks noChangeArrowheads="1"/>
          </p:cNvSpPr>
          <p:nvPr/>
        </p:nvSpPr>
        <p:spPr bwMode="auto">
          <a:xfrm>
            <a:off x="2797175" y="4167188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0910" name="Oval 14"/>
          <p:cNvSpPr>
            <a:spLocks noChangeArrowheads="1"/>
          </p:cNvSpPr>
          <p:nvPr/>
        </p:nvSpPr>
        <p:spPr bwMode="auto">
          <a:xfrm>
            <a:off x="4576763" y="4167188"/>
            <a:ext cx="446087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0911" name="Oval 15"/>
          <p:cNvSpPr>
            <a:spLocks noChangeArrowheads="1"/>
          </p:cNvSpPr>
          <p:nvPr/>
        </p:nvSpPr>
        <p:spPr bwMode="auto">
          <a:xfrm>
            <a:off x="6356350" y="4167188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2247900" y="25844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13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2171700" y="3835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50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2597150" y="31940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11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3173413" y="34988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7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3979863" y="27463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2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3608388" y="2039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8</a:t>
            </a:r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5448300" y="20399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12</a:t>
            </a:r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6940550" y="2573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9</a:t>
            </a:r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6940550" y="38687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10</a:t>
            </a:r>
          </a:p>
        </p:txBody>
      </p:sp>
      <p:sp>
        <p:nvSpPr>
          <p:cNvPr id="12325" name="Text Box 37"/>
          <p:cNvSpPr txBox="1">
            <a:spLocks noChangeArrowheads="1"/>
          </p:cNvSpPr>
          <p:nvPr/>
        </p:nvSpPr>
        <p:spPr bwMode="auto">
          <a:xfrm>
            <a:off x="6591300" y="320357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14</a:t>
            </a:r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5340350" y="3302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40</a:t>
            </a:r>
          </a:p>
        </p:txBody>
      </p:sp>
      <p:sp>
        <p:nvSpPr>
          <p:cNvPr id="12327" name="Text Box 39"/>
          <p:cNvSpPr txBox="1">
            <a:spLocks noChangeArrowheads="1"/>
          </p:cNvSpPr>
          <p:nvPr/>
        </p:nvSpPr>
        <p:spPr bwMode="auto">
          <a:xfrm>
            <a:off x="5427663" y="4325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3</a:t>
            </a:r>
          </a:p>
        </p:txBody>
      </p:sp>
      <p:sp>
        <p:nvSpPr>
          <p:cNvPr id="12328" name="Text Box 40"/>
          <p:cNvSpPr txBox="1">
            <a:spLocks noChangeArrowheads="1"/>
          </p:cNvSpPr>
          <p:nvPr/>
        </p:nvSpPr>
        <p:spPr bwMode="auto">
          <a:xfrm>
            <a:off x="3717925" y="43370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</a:t>
            </a:r>
          </a:p>
        </p:txBody>
      </p:sp>
      <p:sp>
        <p:nvSpPr>
          <p:cNvPr id="12329" name="Text Box 41"/>
          <p:cNvSpPr txBox="1">
            <a:spLocks noChangeArrowheads="1"/>
          </p:cNvSpPr>
          <p:nvPr/>
        </p:nvSpPr>
        <p:spPr bwMode="auto">
          <a:xfrm>
            <a:off x="4022725" y="37385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6</a:t>
            </a:r>
          </a:p>
        </p:txBody>
      </p:sp>
      <p:sp>
        <p:nvSpPr>
          <p:cNvPr id="12330" name="Text Box 44"/>
          <p:cNvSpPr txBox="1">
            <a:spLocks noChangeArrowheads="1"/>
          </p:cNvSpPr>
          <p:nvPr/>
        </p:nvSpPr>
        <p:spPr bwMode="auto">
          <a:xfrm>
            <a:off x="4379913" y="33067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20</a:t>
            </a:r>
          </a:p>
        </p:txBody>
      </p:sp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Right Arrow 42">
            <a:hlinkClick r:id="rId2" action="ppaction://hlinksldjump"/>
          </p:cNvPr>
          <p:cNvSpPr/>
          <p:nvPr/>
        </p:nvSpPr>
        <p:spPr>
          <a:xfrm>
            <a:off x="6477000" y="6055360"/>
            <a:ext cx="2438400" cy="650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Next</a:t>
            </a:r>
            <a:endParaRPr lang="en-US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Line 2"/>
          <p:cNvSpPr>
            <a:spLocks noChangeShapeType="1"/>
          </p:cNvSpPr>
          <p:nvPr/>
        </p:nvSpPr>
        <p:spPr bwMode="auto">
          <a:xfrm flipV="1">
            <a:off x="4822825" y="4364038"/>
            <a:ext cx="1752600" cy="11112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Line 3"/>
          <p:cNvSpPr>
            <a:spLocks noChangeShapeType="1"/>
          </p:cNvSpPr>
          <p:nvPr/>
        </p:nvSpPr>
        <p:spPr bwMode="auto">
          <a:xfrm flipH="1">
            <a:off x="3960813" y="2493963"/>
            <a:ext cx="827087" cy="9588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Line 4"/>
          <p:cNvSpPr>
            <a:spLocks noChangeShapeType="1"/>
          </p:cNvSpPr>
          <p:nvPr/>
        </p:nvSpPr>
        <p:spPr bwMode="auto">
          <a:xfrm flipV="1">
            <a:off x="4789488" y="2492375"/>
            <a:ext cx="178593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Line 6"/>
          <p:cNvSpPr>
            <a:spLocks noChangeShapeType="1"/>
          </p:cNvSpPr>
          <p:nvPr/>
        </p:nvSpPr>
        <p:spPr bwMode="auto">
          <a:xfrm>
            <a:off x="3005138" y="2471738"/>
            <a:ext cx="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Line 7"/>
          <p:cNvSpPr>
            <a:spLocks noChangeShapeType="1"/>
          </p:cNvSpPr>
          <p:nvPr/>
        </p:nvSpPr>
        <p:spPr bwMode="auto">
          <a:xfrm>
            <a:off x="4800600" y="2482850"/>
            <a:ext cx="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8"/>
          <p:cNvSpPr>
            <a:spLocks noChangeShapeType="1"/>
          </p:cNvSpPr>
          <p:nvPr/>
        </p:nvSpPr>
        <p:spPr bwMode="auto">
          <a:xfrm>
            <a:off x="6586538" y="2493963"/>
            <a:ext cx="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Line 9"/>
          <p:cNvSpPr>
            <a:spLocks noChangeShapeType="1"/>
          </p:cNvSpPr>
          <p:nvPr/>
        </p:nvSpPr>
        <p:spPr bwMode="auto">
          <a:xfrm flipV="1">
            <a:off x="2994025" y="2503488"/>
            <a:ext cx="1785938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Line 10"/>
          <p:cNvSpPr>
            <a:spLocks noChangeShapeType="1"/>
          </p:cNvSpPr>
          <p:nvPr/>
        </p:nvSpPr>
        <p:spPr bwMode="auto">
          <a:xfrm flipV="1">
            <a:off x="2982913" y="4365625"/>
            <a:ext cx="1808162" cy="206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Line 11"/>
          <p:cNvSpPr>
            <a:spLocks noChangeShapeType="1"/>
          </p:cNvSpPr>
          <p:nvPr/>
        </p:nvSpPr>
        <p:spPr bwMode="auto">
          <a:xfrm>
            <a:off x="3951288" y="3440113"/>
            <a:ext cx="871537" cy="9477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Line 12"/>
          <p:cNvSpPr>
            <a:spLocks noChangeShapeType="1"/>
          </p:cNvSpPr>
          <p:nvPr/>
        </p:nvSpPr>
        <p:spPr bwMode="auto">
          <a:xfrm>
            <a:off x="2112963" y="3440113"/>
            <a:ext cx="871537" cy="9477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Line 13"/>
          <p:cNvSpPr>
            <a:spLocks noChangeShapeType="1"/>
          </p:cNvSpPr>
          <p:nvPr/>
        </p:nvSpPr>
        <p:spPr bwMode="auto">
          <a:xfrm flipH="1">
            <a:off x="2111375" y="2536825"/>
            <a:ext cx="871538" cy="9477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Line 14"/>
          <p:cNvSpPr>
            <a:spLocks noChangeShapeType="1"/>
          </p:cNvSpPr>
          <p:nvPr/>
        </p:nvSpPr>
        <p:spPr bwMode="auto">
          <a:xfrm flipH="1">
            <a:off x="6573838" y="3440113"/>
            <a:ext cx="871537" cy="9477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Line 15"/>
          <p:cNvSpPr>
            <a:spLocks noChangeShapeType="1"/>
          </p:cNvSpPr>
          <p:nvPr/>
        </p:nvSpPr>
        <p:spPr bwMode="auto">
          <a:xfrm>
            <a:off x="6564313" y="2505075"/>
            <a:ext cx="881062" cy="9477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Line 16"/>
          <p:cNvSpPr>
            <a:spLocks noChangeShapeType="1"/>
          </p:cNvSpPr>
          <p:nvPr/>
        </p:nvSpPr>
        <p:spPr bwMode="auto">
          <a:xfrm flipH="1">
            <a:off x="2992438" y="3440113"/>
            <a:ext cx="957262" cy="9366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Line 17"/>
          <p:cNvSpPr>
            <a:spLocks noChangeShapeType="1"/>
          </p:cNvSpPr>
          <p:nvPr/>
        </p:nvSpPr>
        <p:spPr bwMode="auto">
          <a:xfrm>
            <a:off x="4811713" y="2493963"/>
            <a:ext cx="1752600" cy="18621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11154" name="Oval 18"/>
          <p:cNvSpPr>
            <a:spLocks noChangeArrowheads="1"/>
          </p:cNvSpPr>
          <p:nvPr/>
        </p:nvSpPr>
        <p:spPr bwMode="auto">
          <a:xfrm>
            <a:off x="2798763" y="2263775"/>
            <a:ext cx="4460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11155" name="Oval 19"/>
          <p:cNvSpPr>
            <a:spLocks noChangeArrowheads="1"/>
          </p:cNvSpPr>
          <p:nvPr/>
        </p:nvSpPr>
        <p:spPr bwMode="auto">
          <a:xfrm>
            <a:off x="1927225" y="3198813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11156" name="Oval 20"/>
          <p:cNvSpPr>
            <a:spLocks noChangeArrowheads="1"/>
          </p:cNvSpPr>
          <p:nvPr/>
        </p:nvSpPr>
        <p:spPr bwMode="auto">
          <a:xfrm>
            <a:off x="3721100" y="3198813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11157" name="Oval 21"/>
          <p:cNvSpPr>
            <a:spLocks noChangeArrowheads="1"/>
          </p:cNvSpPr>
          <p:nvPr/>
        </p:nvSpPr>
        <p:spPr bwMode="auto">
          <a:xfrm>
            <a:off x="4578350" y="2263775"/>
            <a:ext cx="446088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11158" name="Oval 22"/>
          <p:cNvSpPr>
            <a:spLocks noChangeArrowheads="1"/>
          </p:cNvSpPr>
          <p:nvPr/>
        </p:nvSpPr>
        <p:spPr bwMode="auto">
          <a:xfrm>
            <a:off x="7246938" y="3200400"/>
            <a:ext cx="4460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11159" name="Oval 23"/>
          <p:cNvSpPr>
            <a:spLocks noChangeArrowheads="1"/>
          </p:cNvSpPr>
          <p:nvPr/>
        </p:nvSpPr>
        <p:spPr bwMode="auto">
          <a:xfrm>
            <a:off x="6357938" y="2263775"/>
            <a:ext cx="4460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11160" name="Oval 24"/>
          <p:cNvSpPr>
            <a:spLocks noChangeArrowheads="1"/>
          </p:cNvSpPr>
          <p:nvPr/>
        </p:nvSpPr>
        <p:spPr bwMode="auto">
          <a:xfrm>
            <a:off x="2797175" y="4167188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11161" name="Oval 25"/>
          <p:cNvSpPr>
            <a:spLocks noChangeArrowheads="1"/>
          </p:cNvSpPr>
          <p:nvPr/>
        </p:nvSpPr>
        <p:spPr bwMode="auto">
          <a:xfrm>
            <a:off x="4576763" y="4167188"/>
            <a:ext cx="446087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11162" name="Oval 26"/>
          <p:cNvSpPr>
            <a:spLocks noChangeArrowheads="1"/>
          </p:cNvSpPr>
          <p:nvPr/>
        </p:nvSpPr>
        <p:spPr bwMode="auto">
          <a:xfrm>
            <a:off x="6356350" y="4167188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09" name="Text Box 27"/>
          <p:cNvSpPr txBox="1">
            <a:spLocks noChangeArrowheads="1"/>
          </p:cNvSpPr>
          <p:nvPr/>
        </p:nvSpPr>
        <p:spPr bwMode="auto">
          <a:xfrm>
            <a:off x="2247900" y="25844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13</a:t>
            </a:r>
          </a:p>
        </p:txBody>
      </p:sp>
      <p:sp>
        <p:nvSpPr>
          <p:cNvPr id="20510" name="Text Box 28"/>
          <p:cNvSpPr txBox="1">
            <a:spLocks noChangeArrowheads="1"/>
          </p:cNvSpPr>
          <p:nvPr/>
        </p:nvSpPr>
        <p:spPr bwMode="auto">
          <a:xfrm>
            <a:off x="2171700" y="3835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50</a:t>
            </a:r>
          </a:p>
        </p:txBody>
      </p:sp>
      <p:sp>
        <p:nvSpPr>
          <p:cNvPr id="20511" name="Text Box 29"/>
          <p:cNvSpPr txBox="1">
            <a:spLocks noChangeArrowheads="1"/>
          </p:cNvSpPr>
          <p:nvPr/>
        </p:nvSpPr>
        <p:spPr bwMode="auto">
          <a:xfrm>
            <a:off x="2597150" y="31940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11</a:t>
            </a:r>
          </a:p>
        </p:txBody>
      </p:sp>
      <p:sp>
        <p:nvSpPr>
          <p:cNvPr id="20512" name="Text Box 30"/>
          <p:cNvSpPr txBox="1">
            <a:spLocks noChangeArrowheads="1"/>
          </p:cNvSpPr>
          <p:nvPr/>
        </p:nvSpPr>
        <p:spPr bwMode="auto">
          <a:xfrm>
            <a:off x="3173413" y="34988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7</a:t>
            </a:r>
          </a:p>
        </p:txBody>
      </p:sp>
      <p:sp>
        <p:nvSpPr>
          <p:cNvPr id="20513" name="Text Box 31"/>
          <p:cNvSpPr txBox="1">
            <a:spLocks noChangeArrowheads="1"/>
          </p:cNvSpPr>
          <p:nvPr/>
        </p:nvSpPr>
        <p:spPr bwMode="auto">
          <a:xfrm>
            <a:off x="3979863" y="27463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2</a:t>
            </a:r>
          </a:p>
        </p:txBody>
      </p:sp>
      <p:sp>
        <p:nvSpPr>
          <p:cNvPr id="20514" name="Text Box 32"/>
          <p:cNvSpPr txBox="1">
            <a:spLocks noChangeArrowheads="1"/>
          </p:cNvSpPr>
          <p:nvPr/>
        </p:nvSpPr>
        <p:spPr bwMode="auto">
          <a:xfrm>
            <a:off x="3608388" y="2039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8</a:t>
            </a:r>
          </a:p>
        </p:txBody>
      </p:sp>
      <p:sp>
        <p:nvSpPr>
          <p:cNvPr id="20515" name="Text Box 33"/>
          <p:cNvSpPr txBox="1">
            <a:spLocks noChangeArrowheads="1"/>
          </p:cNvSpPr>
          <p:nvPr/>
        </p:nvSpPr>
        <p:spPr bwMode="auto">
          <a:xfrm>
            <a:off x="5448300" y="20399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12</a:t>
            </a:r>
          </a:p>
        </p:txBody>
      </p:sp>
      <p:sp>
        <p:nvSpPr>
          <p:cNvPr id="20516" name="Text Box 34"/>
          <p:cNvSpPr txBox="1">
            <a:spLocks noChangeArrowheads="1"/>
          </p:cNvSpPr>
          <p:nvPr/>
        </p:nvSpPr>
        <p:spPr bwMode="auto">
          <a:xfrm>
            <a:off x="6940550" y="2573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9</a:t>
            </a:r>
          </a:p>
        </p:txBody>
      </p:sp>
      <p:sp>
        <p:nvSpPr>
          <p:cNvPr id="20517" name="Text Box 35"/>
          <p:cNvSpPr txBox="1">
            <a:spLocks noChangeArrowheads="1"/>
          </p:cNvSpPr>
          <p:nvPr/>
        </p:nvSpPr>
        <p:spPr bwMode="auto">
          <a:xfrm>
            <a:off x="6940550" y="38687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10</a:t>
            </a:r>
          </a:p>
        </p:txBody>
      </p:sp>
      <p:sp>
        <p:nvSpPr>
          <p:cNvPr id="20518" name="Text Box 36"/>
          <p:cNvSpPr txBox="1">
            <a:spLocks noChangeArrowheads="1"/>
          </p:cNvSpPr>
          <p:nvPr/>
        </p:nvSpPr>
        <p:spPr bwMode="auto">
          <a:xfrm>
            <a:off x="6591300" y="320357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14</a:t>
            </a:r>
          </a:p>
        </p:txBody>
      </p:sp>
      <p:sp>
        <p:nvSpPr>
          <p:cNvPr id="20519" name="Text Box 37"/>
          <p:cNvSpPr txBox="1">
            <a:spLocks noChangeArrowheads="1"/>
          </p:cNvSpPr>
          <p:nvPr/>
        </p:nvSpPr>
        <p:spPr bwMode="auto">
          <a:xfrm>
            <a:off x="5340350" y="3302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40</a:t>
            </a:r>
          </a:p>
        </p:txBody>
      </p:sp>
      <p:sp>
        <p:nvSpPr>
          <p:cNvPr id="20520" name="Text Box 38"/>
          <p:cNvSpPr txBox="1">
            <a:spLocks noChangeArrowheads="1"/>
          </p:cNvSpPr>
          <p:nvPr/>
        </p:nvSpPr>
        <p:spPr bwMode="auto">
          <a:xfrm>
            <a:off x="5427663" y="4325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3</a:t>
            </a:r>
          </a:p>
        </p:txBody>
      </p:sp>
      <p:sp>
        <p:nvSpPr>
          <p:cNvPr id="20521" name="Text Box 39"/>
          <p:cNvSpPr txBox="1">
            <a:spLocks noChangeArrowheads="1"/>
          </p:cNvSpPr>
          <p:nvPr/>
        </p:nvSpPr>
        <p:spPr bwMode="auto">
          <a:xfrm>
            <a:off x="3717925" y="43370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</a:t>
            </a:r>
          </a:p>
        </p:txBody>
      </p:sp>
      <p:sp>
        <p:nvSpPr>
          <p:cNvPr id="20522" name="Text Box 40"/>
          <p:cNvSpPr txBox="1">
            <a:spLocks noChangeArrowheads="1"/>
          </p:cNvSpPr>
          <p:nvPr/>
        </p:nvSpPr>
        <p:spPr bwMode="auto">
          <a:xfrm>
            <a:off x="4022725" y="37385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6</a:t>
            </a:r>
          </a:p>
        </p:txBody>
      </p:sp>
      <p:sp>
        <p:nvSpPr>
          <p:cNvPr id="20523" name="Text Box 41"/>
          <p:cNvSpPr txBox="1">
            <a:spLocks noChangeArrowheads="1"/>
          </p:cNvSpPr>
          <p:nvPr/>
        </p:nvSpPr>
        <p:spPr bwMode="auto">
          <a:xfrm>
            <a:off x="4379913" y="33067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20</a:t>
            </a:r>
          </a:p>
        </p:txBody>
      </p:sp>
      <p:sp>
        <p:nvSpPr>
          <p:cNvPr id="45" name="Right Arrow 44">
            <a:hlinkClick r:id="rId2" action="ppaction://hlinksldjump"/>
          </p:cNvPr>
          <p:cNvSpPr/>
          <p:nvPr/>
        </p:nvSpPr>
        <p:spPr>
          <a:xfrm>
            <a:off x="6477000" y="6055360"/>
            <a:ext cx="2438400" cy="650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Next</a:t>
            </a:r>
            <a:endParaRPr lang="en-US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Line 2"/>
          <p:cNvSpPr>
            <a:spLocks noChangeShapeType="1"/>
          </p:cNvSpPr>
          <p:nvPr/>
        </p:nvSpPr>
        <p:spPr bwMode="auto">
          <a:xfrm flipV="1">
            <a:off x="4822825" y="4364038"/>
            <a:ext cx="1752600" cy="11112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Line 3"/>
          <p:cNvSpPr>
            <a:spLocks noChangeShapeType="1"/>
          </p:cNvSpPr>
          <p:nvPr/>
        </p:nvSpPr>
        <p:spPr bwMode="auto">
          <a:xfrm flipH="1">
            <a:off x="3960813" y="2493963"/>
            <a:ext cx="827087" cy="9588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Line 9"/>
          <p:cNvSpPr>
            <a:spLocks noChangeShapeType="1"/>
          </p:cNvSpPr>
          <p:nvPr/>
        </p:nvSpPr>
        <p:spPr bwMode="auto">
          <a:xfrm flipV="1">
            <a:off x="2994025" y="2503488"/>
            <a:ext cx="1785938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Line 10"/>
          <p:cNvSpPr>
            <a:spLocks noChangeShapeType="1"/>
          </p:cNvSpPr>
          <p:nvPr/>
        </p:nvSpPr>
        <p:spPr bwMode="auto">
          <a:xfrm flipV="1">
            <a:off x="2982913" y="4365625"/>
            <a:ext cx="1808162" cy="206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Line 11"/>
          <p:cNvSpPr>
            <a:spLocks noChangeShapeType="1"/>
          </p:cNvSpPr>
          <p:nvPr/>
        </p:nvSpPr>
        <p:spPr bwMode="auto">
          <a:xfrm>
            <a:off x="3951288" y="3440113"/>
            <a:ext cx="871537" cy="9477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Line 13"/>
          <p:cNvSpPr>
            <a:spLocks noChangeShapeType="1"/>
          </p:cNvSpPr>
          <p:nvPr/>
        </p:nvSpPr>
        <p:spPr bwMode="auto">
          <a:xfrm flipH="1">
            <a:off x="2111375" y="2536825"/>
            <a:ext cx="871538" cy="9477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Line 14"/>
          <p:cNvSpPr>
            <a:spLocks noChangeShapeType="1"/>
          </p:cNvSpPr>
          <p:nvPr/>
        </p:nvSpPr>
        <p:spPr bwMode="auto">
          <a:xfrm flipH="1">
            <a:off x="6573838" y="3440113"/>
            <a:ext cx="871537" cy="9477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Line 15"/>
          <p:cNvSpPr>
            <a:spLocks noChangeShapeType="1"/>
          </p:cNvSpPr>
          <p:nvPr/>
        </p:nvSpPr>
        <p:spPr bwMode="auto">
          <a:xfrm>
            <a:off x="6564313" y="2505075"/>
            <a:ext cx="881062" cy="9477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11154" name="Oval 18"/>
          <p:cNvSpPr>
            <a:spLocks noChangeArrowheads="1"/>
          </p:cNvSpPr>
          <p:nvPr/>
        </p:nvSpPr>
        <p:spPr bwMode="auto">
          <a:xfrm>
            <a:off x="2798763" y="2263775"/>
            <a:ext cx="4460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11155" name="Oval 19"/>
          <p:cNvSpPr>
            <a:spLocks noChangeArrowheads="1"/>
          </p:cNvSpPr>
          <p:nvPr/>
        </p:nvSpPr>
        <p:spPr bwMode="auto">
          <a:xfrm>
            <a:off x="1927225" y="3198813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11156" name="Oval 20"/>
          <p:cNvSpPr>
            <a:spLocks noChangeArrowheads="1"/>
          </p:cNvSpPr>
          <p:nvPr/>
        </p:nvSpPr>
        <p:spPr bwMode="auto">
          <a:xfrm>
            <a:off x="3721100" y="3198813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11157" name="Oval 21"/>
          <p:cNvSpPr>
            <a:spLocks noChangeArrowheads="1"/>
          </p:cNvSpPr>
          <p:nvPr/>
        </p:nvSpPr>
        <p:spPr bwMode="auto">
          <a:xfrm>
            <a:off x="4578350" y="2263775"/>
            <a:ext cx="446088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11158" name="Oval 22"/>
          <p:cNvSpPr>
            <a:spLocks noChangeArrowheads="1"/>
          </p:cNvSpPr>
          <p:nvPr/>
        </p:nvSpPr>
        <p:spPr bwMode="auto">
          <a:xfrm>
            <a:off x="7246938" y="3200400"/>
            <a:ext cx="4460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11159" name="Oval 23"/>
          <p:cNvSpPr>
            <a:spLocks noChangeArrowheads="1"/>
          </p:cNvSpPr>
          <p:nvPr/>
        </p:nvSpPr>
        <p:spPr bwMode="auto">
          <a:xfrm>
            <a:off x="6357938" y="2263775"/>
            <a:ext cx="4460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11160" name="Oval 24"/>
          <p:cNvSpPr>
            <a:spLocks noChangeArrowheads="1"/>
          </p:cNvSpPr>
          <p:nvPr/>
        </p:nvSpPr>
        <p:spPr bwMode="auto">
          <a:xfrm>
            <a:off x="2797175" y="4167188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11161" name="Oval 25"/>
          <p:cNvSpPr>
            <a:spLocks noChangeArrowheads="1"/>
          </p:cNvSpPr>
          <p:nvPr/>
        </p:nvSpPr>
        <p:spPr bwMode="auto">
          <a:xfrm>
            <a:off x="4576763" y="4167188"/>
            <a:ext cx="446087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11162" name="Oval 26"/>
          <p:cNvSpPr>
            <a:spLocks noChangeArrowheads="1"/>
          </p:cNvSpPr>
          <p:nvPr/>
        </p:nvSpPr>
        <p:spPr bwMode="auto">
          <a:xfrm>
            <a:off x="6356350" y="4167188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09" name="Text Box 27"/>
          <p:cNvSpPr txBox="1">
            <a:spLocks noChangeArrowheads="1"/>
          </p:cNvSpPr>
          <p:nvPr/>
        </p:nvSpPr>
        <p:spPr bwMode="auto">
          <a:xfrm>
            <a:off x="2247900" y="25844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13</a:t>
            </a:r>
          </a:p>
        </p:txBody>
      </p:sp>
      <p:sp>
        <p:nvSpPr>
          <p:cNvPr id="20513" name="Text Box 31"/>
          <p:cNvSpPr txBox="1">
            <a:spLocks noChangeArrowheads="1"/>
          </p:cNvSpPr>
          <p:nvPr/>
        </p:nvSpPr>
        <p:spPr bwMode="auto">
          <a:xfrm>
            <a:off x="3979863" y="27463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2</a:t>
            </a:r>
          </a:p>
        </p:txBody>
      </p:sp>
      <p:sp>
        <p:nvSpPr>
          <p:cNvPr id="20514" name="Text Box 32"/>
          <p:cNvSpPr txBox="1">
            <a:spLocks noChangeArrowheads="1"/>
          </p:cNvSpPr>
          <p:nvPr/>
        </p:nvSpPr>
        <p:spPr bwMode="auto">
          <a:xfrm>
            <a:off x="3608388" y="2039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8</a:t>
            </a:r>
          </a:p>
        </p:txBody>
      </p:sp>
      <p:sp>
        <p:nvSpPr>
          <p:cNvPr id="20516" name="Text Box 34"/>
          <p:cNvSpPr txBox="1">
            <a:spLocks noChangeArrowheads="1"/>
          </p:cNvSpPr>
          <p:nvPr/>
        </p:nvSpPr>
        <p:spPr bwMode="auto">
          <a:xfrm>
            <a:off x="6940550" y="2573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9</a:t>
            </a:r>
          </a:p>
        </p:txBody>
      </p:sp>
      <p:sp>
        <p:nvSpPr>
          <p:cNvPr id="20517" name="Text Box 35"/>
          <p:cNvSpPr txBox="1">
            <a:spLocks noChangeArrowheads="1"/>
          </p:cNvSpPr>
          <p:nvPr/>
        </p:nvSpPr>
        <p:spPr bwMode="auto">
          <a:xfrm>
            <a:off x="6940550" y="38687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10</a:t>
            </a:r>
          </a:p>
        </p:txBody>
      </p:sp>
      <p:sp>
        <p:nvSpPr>
          <p:cNvPr id="20520" name="Text Box 38"/>
          <p:cNvSpPr txBox="1">
            <a:spLocks noChangeArrowheads="1"/>
          </p:cNvSpPr>
          <p:nvPr/>
        </p:nvSpPr>
        <p:spPr bwMode="auto">
          <a:xfrm>
            <a:off x="5427663" y="4325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3</a:t>
            </a:r>
          </a:p>
        </p:txBody>
      </p:sp>
      <p:sp>
        <p:nvSpPr>
          <p:cNvPr id="20521" name="Text Box 39"/>
          <p:cNvSpPr txBox="1">
            <a:spLocks noChangeArrowheads="1"/>
          </p:cNvSpPr>
          <p:nvPr/>
        </p:nvSpPr>
        <p:spPr bwMode="auto">
          <a:xfrm>
            <a:off x="3717925" y="43370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</a:t>
            </a:r>
          </a:p>
        </p:txBody>
      </p:sp>
      <p:sp>
        <p:nvSpPr>
          <p:cNvPr id="20522" name="Text Box 40"/>
          <p:cNvSpPr txBox="1">
            <a:spLocks noChangeArrowheads="1"/>
          </p:cNvSpPr>
          <p:nvPr/>
        </p:nvSpPr>
        <p:spPr bwMode="auto">
          <a:xfrm>
            <a:off x="4022725" y="37385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6</a:t>
            </a:r>
          </a:p>
        </p:txBody>
      </p:sp>
      <p:sp>
        <p:nvSpPr>
          <p:cNvPr id="46" name="Pentagon 45">
            <a:hlinkClick r:id="rId2" action="ppaction://hlinksldjump"/>
          </p:cNvPr>
          <p:cNvSpPr/>
          <p:nvPr/>
        </p:nvSpPr>
        <p:spPr>
          <a:xfrm>
            <a:off x="6248400" y="6096000"/>
            <a:ext cx="2438400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Restart</a:t>
            </a:r>
            <a:endParaRPr 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Line 43"/>
          <p:cNvSpPr>
            <a:spLocks noChangeShapeType="1"/>
          </p:cNvSpPr>
          <p:nvPr/>
        </p:nvSpPr>
        <p:spPr bwMode="auto">
          <a:xfrm flipH="1">
            <a:off x="3960813" y="2493963"/>
            <a:ext cx="827087" cy="9588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Line 42"/>
          <p:cNvSpPr>
            <a:spLocks noChangeShapeType="1"/>
          </p:cNvSpPr>
          <p:nvPr/>
        </p:nvSpPr>
        <p:spPr bwMode="auto">
          <a:xfrm flipV="1">
            <a:off x="4789488" y="2492375"/>
            <a:ext cx="178593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Line 16"/>
          <p:cNvSpPr>
            <a:spLocks noChangeShapeType="1"/>
          </p:cNvSpPr>
          <p:nvPr/>
        </p:nvSpPr>
        <p:spPr bwMode="auto">
          <a:xfrm>
            <a:off x="3005138" y="2471738"/>
            <a:ext cx="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Line 17"/>
          <p:cNvSpPr>
            <a:spLocks noChangeShapeType="1"/>
          </p:cNvSpPr>
          <p:nvPr/>
        </p:nvSpPr>
        <p:spPr bwMode="auto">
          <a:xfrm>
            <a:off x="4800600" y="2482850"/>
            <a:ext cx="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7" name="Line 18"/>
          <p:cNvSpPr>
            <a:spLocks noChangeShapeType="1"/>
          </p:cNvSpPr>
          <p:nvPr/>
        </p:nvSpPr>
        <p:spPr bwMode="auto">
          <a:xfrm>
            <a:off x="6586538" y="2493963"/>
            <a:ext cx="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Line 19"/>
          <p:cNvSpPr>
            <a:spLocks noChangeShapeType="1"/>
          </p:cNvSpPr>
          <p:nvPr/>
        </p:nvSpPr>
        <p:spPr bwMode="auto">
          <a:xfrm flipV="1">
            <a:off x="2994025" y="2503488"/>
            <a:ext cx="17859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Line 20"/>
          <p:cNvSpPr>
            <a:spLocks noChangeShapeType="1"/>
          </p:cNvSpPr>
          <p:nvPr/>
        </p:nvSpPr>
        <p:spPr bwMode="auto">
          <a:xfrm flipV="1">
            <a:off x="2982913" y="4375150"/>
            <a:ext cx="3625850" cy="111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0" name="Line 21"/>
          <p:cNvSpPr>
            <a:spLocks noChangeShapeType="1"/>
          </p:cNvSpPr>
          <p:nvPr/>
        </p:nvSpPr>
        <p:spPr bwMode="auto">
          <a:xfrm>
            <a:off x="3951288" y="3440113"/>
            <a:ext cx="871537" cy="9477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Line 22"/>
          <p:cNvSpPr>
            <a:spLocks noChangeShapeType="1"/>
          </p:cNvSpPr>
          <p:nvPr/>
        </p:nvSpPr>
        <p:spPr bwMode="auto">
          <a:xfrm>
            <a:off x="2112963" y="3440113"/>
            <a:ext cx="871537" cy="9477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2" name="Line 23"/>
          <p:cNvSpPr>
            <a:spLocks noChangeShapeType="1"/>
          </p:cNvSpPr>
          <p:nvPr/>
        </p:nvSpPr>
        <p:spPr bwMode="auto">
          <a:xfrm flipH="1">
            <a:off x="2111375" y="2536825"/>
            <a:ext cx="871538" cy="9477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3" name="Line 24"/>
          <p:cNvSpPr>
            <a:spLocks noChangeShapeType="1"/>
          </p:cNvSpPr>
          <p:nvPr/>
        </p:nvSpPr>
        <p:spPr bwMode="auto">
          <a:xfrm flipH="1">
            <a:off x="6573838" y="3440113"/>
            <a:ext cx="871537" cy="9477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4" name="Line 25"/>
          <p:cNvSpPr>
            <a:spLocks noChangeShapeType="1"/>
          </p:cNvSpPr>
          <p:nvPr/>
        </p:nvSpPr>
        <p:spPr bwMode="auto">
          <a:xfrm>
            <a:off x="6564313" y="2505075"/>
            <a:ext cx="881062" cy="9477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5" name="Line 26"/>
          <p:cNvSpPr>
            <a:spLocks noChangeShapeType="1"/>
          </p:cNvSpPr>
          <p:nvPr/>
        </p:nvSpPr>
        <p:spPr bwMode="auto">
          <a:xfrm flipH="1">
            <a:off x="2992438" y="3440113"/>
            <a:ext cx="957262" cy="9366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6" name="Line 27"/>
          <p:cNvSpPr>
            <a:spLocks noChangeShapeType="1"/>
          </p:cNvSpPr>
          <p:nvPr/>
        </p:nvSpPr>
        <p:spPr bwMode="auto">
          <a:xfrm>
            <a:off x="4811713" y="2493963"/>
            <a:ext cx="1752600" cy="18621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00900" name="Oval 4"/>
          <p:cNvSpPr>
            <a:spLocks noChangeArrowheads="1"/>
          </p:cNvSpPr>
          <p:nvPr/>
        </p:nvSpPr>
        <p:spPr bwMode="auto">
          <a:xfrm>
            <a:off x="2798763" y="2263775"/>
            <a:ext cx="4460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0902" name="Oval 6"/>
          <p:cNvSpPr>
            <a:spLocks noChangeArrowheads="1"/>
          </p:cNvSpPr>
          <p:nvPr/>
        </p:nvSpPr>
        <p:spPr bwMode="auto">
          <a:xfrm>
            <a:off x="1927225" y="3198813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0903" name="Oval 7"/>
          <p:cNvSpPr>
            <a:spLocks noChangeArrowheads="1"/>
          </p:cNvSpPr>
          <p:nvPr/>
        </p:nvSpPr>
        <p:spPr bwMode="auto">
          <a:xfrm>
            <a:off x="3721100" y="3198813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0904" name="Oval 8"/>
          <p:cNvSpPr>
            <a:spLocks noChangeArrowheads="1"/>
          </p:cNvSpPr>
          <p:nvPr/>
        </p:nvSpPr>
        <p:spPr bwMode="auto">
          <a:xfrm>
            <a:off x="4578350" y="2263775"/>
            <a:ext cx="446088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0907" name="Oval 11"/>
          <p:cNvSpPr>
            <a:spLocks noChangeArrowheads="1"/>
          </p:cNvSpPr>
          <p:nvPr/>
        </p:nvSpPr>
        <p:spPr bwMode="auto">
          <a:xfrm>
            <a:off x="7246938" y="3200400"/>
            <a:ext cx="4460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0908" name="Oval 12"/>
          <p:cNvSpPr>
            <a:spLocks noChangeArrowheads="1"/>
          </p:cNvSpPr>
          <p:nvPr/>
        </p:nvSpPr>
        <p:spPr bwMode="auto">
          <a:xfrm>
            <a:off x="6357938" y="2263775"/>
            <a:ext cx="4460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0909" name="Oval 13"/>
          <p:cNvSpPr>
            <a:spLocks noChangeArrowheads="1"/>
          </p:cNvSpPr>
          <p:nvPr/>
        </p:nvSpPr>
        <p:spPr bwMode="auto">
          <a:xfrm>
            <a:off x="2797175" y="4167188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0910" name="Oval 14"/>
          <p:cNvSpPr>
            <a:spLocks noChangeArrowheads="1"/>
          </p:cNvSpPr>
          <p:nvPr/>
        </p:nvSpPr>
        <p:spPr bwMode="auto">
          <a:xfrm>
            <a:off x="4576763" y="4167188"/>
            <a:ext cx="446087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0911" name="Oval 15"/>
          <p:cNvSpPr>
            <a:spLocks noChangeArrowheads="1"/>
          </p:cNvSpPr>
          <p:nvPr/>
        </p:nvSpPr>
        <p:spPr bwMode="auto">
          <a:xfrm>
            <a:off x="6356350" y="4167188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2247900" y="25844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13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2171700" y="3835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50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2597150" y="31940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11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3173413" y="34988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7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3979863" y="27463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2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3608388" y="2039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8</a:t>
            </a:r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5448300" y="20399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12</a:t>
            </a:r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6940550" y="2573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9</a:t>
            </a:r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6940550" y="38687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10</a:t>
            </a:r>
          </a:p>
        </p:txBody>
      </p:sp>
      <p:sp>
        <p:nvSpPr>
          <p:cNvPr id="12325" name="Text Box 37"/>
          <p:cNvSpPr txBox="1">
            <a:spLocks noChangeArrowheads="1"/>
          </p:cNvSpPr>
          <p:nvPr/>
        </p:nvSpPr>
        <p:spPr bwMode="auto">
          <a:xfrm>
            <a:off x="6591300" y="320357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14</a:t>
            </a:r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5340350" y="3302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40</a:t>
            </a:r>
          </a:p>
        </p:txBody>
      </p:sp>
      <p:sp>
        <p:nvSpPr>
          <p:cNvPr id="12327" name="Text Box 39"/>
          <p:cNvSpPr txBox="1">
            <a:spLocks noChangeArrowheads="1"/>
          </p:cNvSpPr>
          <p:nvPr/>
        </p:nvSpPr>
        <p:spPr bwMode="auto">
          <a:xfrm>
            <a:off x="5427663" y="4325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3</a:t>
            </a:r>
          </a:p>
        </p:txBody>
      </p:sp>
      <p:sp>
        <p:nvSpPr>
          <p:cNvPr id="12328" name="Text Box 40"/>
          <p:cNvSpPr txBox="1">
            <a:spLocks noChangeArrowheads="1"/>
          </p:cNvSpPr>
          <p:nvPr/>
        </p:nvSpPr>
        <p:spPr bwMode="auto">
          <a:xfrm>
            <a:off x="3717925" y="43370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</a:t>
            </a:r>
          </a:p>
        </p:txBody>
      </p:sp>
      <p:sp>
        <p:nvSpPr>
          <p:cNvPr id="12329" name="Text Box 41"/>
          <p:cNvSpPr txBox="1">
            <a:spLocks noChangeArrowheads="1"/>
          </p:cNvSpPr>
          <p:nvPr/>
        </p:nvSpPr>
        <p:spPr bwMode="auto">
          <a:xfrm>
            <a:off x="4022725" y="37385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6</a:t>
            </a:r>
          </a:p>
        </p:txBody>
      </p:sp>
      <p:sp>
        <p:nvSpPr>
          <p:cNvPr id="12330" name="Text Box 44"/>
          <p:cNvSpPr txBox="1">
            <a:spLocks noChangeArrowheads="1"/>
          </p:cNvSpPr>
          <p:nvPr/>
        </p:nvSpPr>
        <p:spPr bwMode="auto">
          <a:xfrm>
            <a:off x="4379913" y="33067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20</a:t>
            </a:r>
          </a:p>
        </p:txBody>
      </p:sp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Right Arrow 44">
            <a:hlinkClick r:id="rId2" action="ppaction://hlinksldjump"/>
          </p:cNvPr>
          <p:cNvSpPr/>
          <p:nvPr/>
        </p:nvSpPr>
        <p:spPr>
          <a:xfrm>
            <a:off x="6477000" y="6055360"/>
            <a:ext cx="2438400" cy="650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Next</a:t>
            </a:r>
            <a:endParaRPr lang="en-US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2"/>
          <p:cNvSpPr>
            <a:spLocks noChangeShapeType="1"/>
          </p:cNvSpPr>
          <p:nvPr/>
        </p:nvSpPr>
        <p:spPr bwMode="auto">
          <a:xfrm flipH="1">
            <a:off x="3960813" y="2493963"/>
            <a:ext cx="827087" cy="9588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Line 3"/>
          <p:cNvSpPr>
            <a:spLocks noChangeShapeType="1"/>
          </p:cNvSpPr>
          <p:nvPr/>
        </p:nvSpPr>
        <p:spPr bwMode="auto">
          <a:xfrm flipV="1">
            <a:off x="4789488" y="2492375"/>
            <a:ext cx="178593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Line 5"/>
          <p:cNvSpPr>
            <a:spLocks noChangeShapeType="1"/>
          </p:cNvSpPr>
          <p:nvPr/>
        </p:nvSpPr>
        <p:spPr bwMode="auto">
          <a:xfrm>
            <a:off x="3005138" y="2471738"/>
            <a:ext cx="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0" name="Line 6"/>
          <p:cNvSpPr>
            <a:spLocks noChangeShapeType="1"/>
          </p:cNvSpPr>
          <p:nvPr/>
        </p:nvSpPr>
        <p:spPr bwMode="auto">
          <a:xfrm>
            <a:off x="4800600" y="2482850"/>
            <a:ext cx="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1" name="Line 7"/>
          <p:cNvSpPr>
            <a:spLocks noChangeShapeType="1"/>
          </p:cNvSpPr>
          <p:nvPr/>
        </p:nvSpPr>
        <p:spPr bwMode="auto">
          <a:xfrm>
            <a:off x="6586538" y="2493963"/>
            <a:ext cx="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Line 8"/>
          <p:cNvSpPr>
            <a:spLocks noChangeShapeType="1"/>
          </p:cNvSpPr>
          <p:nvPr/>
        </p:nvSpPr>
        <p:spPr bwMode="auto">
          <a:xfrm flipV="1">
            <a:off x="2994025" y="2503488"/>
            <a:ext cx="1785938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Line 9"/>
          <p:cNvSpPr>
            <a:spLocks noChangeShapeType="1"/>
          </p:cNvSpPr>
          <p:nvPr/>
        </p:nvSpPr>
        <p:spPr bwMode="auto">
          <a:xfrm flipV="1">
            <a:off x="2982913" y="4375150"/>
            <a:ext cx="3625850" cy="111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Line 10"/>
          <p:cNvSpPr>
            <a:spLocks noChangeShapeType="1"/>
          </p:cNvSpPr>
          <p:nvPr/>
        </p:nvSpPr>
        <p:spPr bwMode="auto">
          <a:xfrm>
            <a:off x="3951288" y="3440113"/>
            <a:ext cx="871537" cy="9477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Line 11"/>
          <p:cNvSpPr>
            <a:spLocks noChangeShapeType="1"/>
          </p:cNvSpPr>
          <p:nvPr/>
        </p:nvSpPr>
        <p:spPr bwMode="auto">
          <a:xfrm>
            <a:off x="2112963" y="3440113"/>
            <a:ext cx="871537" cy="9477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6" name="Line 12"/>
          <p:cNvSpPr>
            <a:spLocks noChangeShapeType="1"/>
          </p:cNvSpPr>
          <p:nvPr/>
        </p:nvSpPr>
        <p:spPr bwMode="auto">
          <a:xfrm flipH="1">
            <a:off x="2111375" y="2536825"/>
            <a:ext cx="871538" cy="9477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7" name="Line 13"/>
          <p:cNvSpPr>
            <a:spLocks noChangeShapeType="1"/>
          </p:cNvSpPr>
          <p:nvPr/>
        </p:nvSpPr>
        <p:spPr bwMode="auto">
          <a:xfrm flipH="1">
            <a:off x="6573838" y="3440113"/>
            <a:ext cx="871537" cy="9477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Line 14"/>
          <p:cNvSpPr>
            <a:spLocks noChangeShapeType="1"/>
          </p:cNvSpPr>
          <p:nvPr/>
        </p:nvSpPr>
        <p:spPr bwMode="auto">
          <a:xfrm>
            <a:off x="6564313" y="2505075"/>
            <a:ext cx="881062" cy="9477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Line 15"/>
          <p:cNvSpPr>
            <a:spLocks noChangeShapeType="1"/>
          </p:cNvSpPr>
          <p:nvPr/>
        </p:nvSpPr>
        <p:spPr bwMode="auto">
          <a:xfrm flipH="1">
            <a:off x="2992438" y="3440113"/>
            <a:ext cx="957262" cy="9366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0" name="Line 16"/>
          <p:cNvSpPr>
            <a:spLocks noChangeShapeType="1"/>
          </p:cNvSpPr>
          <p:nvPr/>
        </p:nvSpPr>
        <p:spPr bwMode="auto">
          <a:xfrm>
            <a:off x="4811713" y="2493963"/>
            <a:ext cx="1752600" cy="18621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01937" name="Oval 17"/>
          <p:cNvSpPr>
            <a:spLocks noChangeArrowheads="1"/>
          </p:cNvSpPr>
          <p:nvPr/>
        </p:nvSpPr>
        <p:spPr bwMode="auto">
          <a:xfrm>
            <a:off x="2798763" y="2263775"/>
            <a:ext cx="4460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1938" name="Oval 18"/>
          <p:cNvSpPr>
            <a:spLocks noChangeArrowheads="1"/>
          </p:cNvSpPr>
          <p:nvPr/>
        </p:nvSpPr>
        <p:spPr bwMode="auto">
          <a:xfrm>
            <a:off x="1927225" y="3198813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1939" name="Oval 19"/>
          <p:cNvSpPr>
            <a:spLocks noChangeArrowheads="1"/>
          </p:cNvSpPr>
          <p:nvPr/>
        </p:nvSpPr>
        <p:spPr bwMode="auto">
          <a:xfrm>
            <a:off x="3721100" y="3198813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1940" name="Oval 20"/>
          <p:cNvSpPr>
            <a:spLocks noChangeArrowheads="1"/>
          </p:cNvSpPr>
          <p:nvPr/>
        </p:nvSpPr>
        <p:spPr bwMode="auto">
          <a:xfrm>
            <a:off x="4578350" y="2263775"/>
            <a:ext cx="446088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1941" name="Oval 21"/>
          <p:cNvSpPr>
            <a:spLocks noChangeArrowheads="1"/>
          </p:cNvSpPr>
          <p:nvPr/>
        </p:nvSpPr>
        <p:spPr bwMode="auto">
          <a:xfrm>
            <a:off x="7246938" y="3200400"/>
            <a:ext cx="4460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1942" name="Oval 22"/>
          <p:cNvSpPr>
            <a:spLocks noChangeArrowheads="1"/>
          </p:cNvSpPr>
          <p:nvPr/>
        </p:nvSpPr>
        <p:spPr bwMode="auto">
          <a:xfrm>
            <a:off x="6357938" y="2263775"/>
            <a:ext cx="4460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1943" name="Oval 23"/>
          <p:cNvSpPr>
            <a:spLocks noChangeArrowheads="1"/>
          </p:cNvSpPr>
          <p:nvPr/>
        </p:nvSpPr>
        <p:spPr bwMode="auto">
          <a:xfrm>
            <a:off x="2797175" y="4167188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1944" name="Oval 24"/>
          <p:cNvSpPr>
            <a:spLocks noChangeArrowheads="1"/>
          </p:cNvSpPr>
          <p:nvPr/>
        </p:nvSpPr>
        <p:spPr bwMode="auto">
          <a:xfrm>
            <a:off x="4576763" y="4167188"/>
            <a:ext cx="446087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1945" name="Oval 25"/>
          <p:cNvSpPr>
            <a:spLocks noChangeArrowheads="1"/>
          </p:cNvSpPr>
          <p:nvPr/>
        </p:nvSpPr>
        <p:spPr bwMode="auto">
          <a:xfrm>
            <a:off x="6356350" y="4167188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40" name="Text Box 26"/>
          <p:cNvSpPr txBox="1">
            <a:spLocks noChangeArrowheads="1"/>
          </p:cNvSpPr>
          <p:nvPr/>
        </p:nvSpPr>
        <p:spPr bwMode="auto">
          <a:xfrm>
            <a:off x="2247900" y="25844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13</a:t>
            </a:r>
          </a:p>
        </p:txBody>
      </p:sp>
      <p:sp>
        <p:nvSpPr>
          <p:cNvPr id="13341" name="Text Box 27"/>
          <p:cNvSpPr txBox="1">
            <a:spLocks noChangeArrowheads="1"/>
          </p:cNvSpPr>
          <p:nvPr/>
        </p:nvSpPr>
        <p:spPr bwMode="auto">
          <a:xfrm>
            <a:off x="2171700" y="3835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50</a:t>
            </a:r>
          </a:p>
        </p:txBody>
      </p:sp>
      <p:sp>
        <p:nvSpPr>
          <p:cNvPr id="13342" name="Text Box 28"/>
          <p:cNvSpPr txBox="1">
            <a:spLocks noChangeArrowheads="1"/>
          </p:cNvSpPr>
          <p:nvPr/>
        </p:nvSpPr>
        <p:spPr bwMode="auto">
          <a:xfrm>
            <a:off x="2597150" y="31940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11</a:t>
            </a:r>
          </a:p>
        </p:txBody>
      </p:sp>
      <p:sp>
        <p:nvSpPr>
          <p:cNvPr id="13343" name="Text Box 29"/>
          <p:cNvSpPr txBox="1">
            <a:spLocks noChangeArrowheads="1"/>
          </p:cNvSpPr>
          <p:nvPr/>
        </p:nvSpPr>
        <p:spPr bwMode="auto">
          <a:xfrm>
            <a:off x="3173413" y="34988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7</a:t>
            </a:r>
          </a:p>
        </p:txBody>
      </p:sp>
      <p:sp>
        <p:nvSpPr>
          <p:cNvPr id="13344" name="Text Box 30"/>
          <p:cNvSpPr txBox="1">
            <a:spLocks noChangeArrowheads="1"/>
          </p:cNvSpPr>
          <p:nvPr/>
        </p:nvSpPr>
        <p:spPr bwMode="auto">
          <a:xfrm>
            <a:off x="3979863" y="27463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2</a:t>
            </a:r>
          </a:p>
        </p:txBody>
      </p:sp>
      <p:sp>
        <p:nvSpPr>
          <p:cNvPr id="13345" name="Text Box 31"/>
          <p:cNvSpPr txBox="1">
            <a:spLocks noChangeArrowheads="1"/>
          </p:cNvSpPr>
          <p:nvPr/>
        </p:nvSpPr>
        <p:spPr bwMode="auto">
          <a:xfrm>
            <a:off x="3608388" y="2039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8</a:t>
            </a:r>
          </a:p>
        </p:txBody>
      </p:sp>
      <p:sp>
        <p:nvSpPr>
          <p:cNvPr id="13346" name="Text Box 32"/>
          <p:cNvSpPr txBox="1">
            <a:spLocks noChangeArrowheads="1"/>
          </p:cNvSpPr>
          <p:nvPr/>
        </p:nvSpPr>
        <p:spPr bwMode="auto">
          <a:xfrm>
            <a:off x="5448300" y="20399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12</a:t>
            </a:r>
          </a:p>
        </p:txBody>
      </p:sp>
      <p:sp>
        <p:nvSpPr>
          <p:cNvPr id="13347" name="Text Box 33"/>
          <p:cNvSpPr txBox="1">
            <a:spLocks noChangeArrowheads="1"/>
          </p:cNvSpPr>
          <p:nvPr/>
        </p:nvSpPr>
        <p:spPr bwMode="auto">
          <a:xfrm>
            <a:off x="6940550" y="2573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9</a:t>
            </a:r>
          </a:p>
        </p:txBody>
      </p:sp>
      <p:sp>
        <p:nvSpPr>
          <p:cNvPr id="13348" name="Text Box 34"/>
          <p:cNvSpPr txBox="1">
            <a:spLocks noChangeArrowheads="1"/>
          </p:cNvSpPr>
          <p:nvPr/>
        </p:nvSpPr>
        <p:spPr bwMode="auto">
          <a:xfrm>
            <a:off x="6940550" y="38687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10</a:t>
            </a:r>
          </a:p>
        </p:txBody>
      </p:sp>
      <p:sp>
        <p:nvSpPr>
          <p:cNvPr id="13349" name="Text Box 35"/>
          <p:cNvSpPr txBox="1">
            <a:spLocks noChangeArrowheads="1"/>
          </p:cNvSpPr>
          <p:nvPr/>
        </p:nvSpPr>
        <p:spPr bwMode="auto">
          <a:xfrm>
            <a:off x="6591300" y="320357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14</a:t>
            </a:r>
          </a:p>
        </p:txBody>
      </p:sp>
      <p:sp>
        <p:nvSpPr>
          <p:cNvPr id="13350" name="Text Box 36"/>
          <p:cNvSpPr txBox="1">
            <a:spLocks noChangeArrowheads="1"/>
          </p:cNvSpPr>
          <p:nvPr/>
        </p:nvSpPr>
        <p:spPr bwMode="auto">
          <a:xfrm>
            <a:off x="5340350" y="3302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40</a:t>
            </a:r>
          </a:p>
        </p:txBody>
      </p:sp>
      <p:sp>
        <p:nvSpPr>
          <p:cNvPr id="13351" name="Text Box 37"/>
          <p:cNvSpPr txBox="1">
            <a:spLocks noChangeArrowheads="1"/>
          </p:cNvSpPr>
          <p:nvPr/>
        </p:nvSpPr>
        <p:spPr bwMode="auto">
          <a:xfrm>
            <a:off x="5427663" y="4325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3</a:t>
            </a:r>
          </a:p>
        </p:txBody>
      </p:sp>
      <p:sp>
        <p:nvSpPr>
          <p:cNvPr id="13352" name="Text Box 38"/>
          <p:cNvSpPr txBox="1">
            <a:spLocks noChangeArrowheads="1"/>
          </p:cNvSpPr>
          <p:nvPr/>
        </p:nvSpPr>
        <p:spPr bwMode="auto">
          <a:xfrm>
            <a:off x="3717925" y="43370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</a:t>
            </a:r>
          </a:p>
        </p:txBody>
      </p:sp>
      <p:sp>
        <p:nvSpPr>
          <p:cNvPr id="13353" name="Text Box 39"/>
          <p:cNvSpPr txBox="1">
            <a:spLocks noChangeArrowheads="1"/>
          </p:cNvSpPr>
          <p:nvPr/>
        </p:nvSpPr>
        <p:spPr bwMode="auto">
          <a:xfrm>
            <a:off x="4022725" y="37385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6</a:t>
            </a:r>
          </a:p>
        </p:txBody>
      </p:sp>
      <p:sp>
        <p:nvSpPr>
          <p:cNvPr id="13354" name="Text Box 40"/>
          <p:cNvSpPr txBox="1">
            <a:spLocks noChangeArrowheads="1"/>
          </p:cNvSpPr>
          <p:nvPr/>
        </p:nvSpPr>
        <p:spPr bwMode="auto">
          <a:xfrm>
            <a:off x="4379913" y="33067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20</a:t>
            </a:r>
          </a:p>
        </p:txBody>
      </p:sp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5" name="Right Arrow 44">
            <a:hlinkClick r:id="rId2" action="ppaction://hlinksldjump"/>
          </p:cNvPr>
          <p:cNvSpPr/>
          <p:nvPr/>
        </p:nvSpPr>
        <p:spPr>
          <a:xfrm>
            <a:off x="6477000" y="6055360"/>
            <a:ext cx="2438400" cy="650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Next</a:t>
            </a:r>
            <a:endParaRPr lang="en-US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Line 2"/>
          <p:cNvSpPr>
            <a:spLocks noChangeShapeType="1"/>
          </p:cNvSpPr>
          <p:nvPr/>
        </p:nvSpPr>
        <p:spPr bwMode="auto">
          <a:xfrm flipH="1">
            <a:off x="3960813" y="2493963"/>
            <a:ext cx="827087" cy="9588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1" name="Line 3"/>
          <p:cNvSpPr>
            <a:spLocks noChangeShapeType="1"/>
          </p:cNvSpPr>
          <p:nvPr/>
        </p:nvSpPr>
        <p:spPr bwMode="auto">
          <a:xfrm flipV="1">
            <a:off x="4789488" y="2492375"/>
            <a:ext cx="178593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Line 5"/>
          <p:cNvSpPr>
            <a:spLocks noChangeShapeType="1"/>
          </p:cNvSpPr>
          <p:nvPr/>
        </p:nvSpPr>
        <p:spPr bwMode="auto">
          <a:xfrm>
            <a:off x="3005138" y="2471738"/>
            <a:ext cx="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Line 6"/>
          <p:cNvSpPr>
            <a:spLocks noChangeShapeType="1"/>
          </p:cNvSpPr>
          <p:nvPr/>
        </p:nvSpPr>
        <p:spPr bwMode="auto">
          <a:xfrm>
            <a:off x="4800600" y="2482850"/>
            <a:ext cx="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Line 7"/>
          <p:cNvSpPr>
            <a:spLocks noChangeShapeType="1"/>
          </p:cNvSpPr>
          <p:nvPr/>
        </p:nvSpPr>
        <p:spPr bwMode="auto">
          <a:xfrm>
            <a:off x="6586538" y="2493963"/>
            <a:ext cx="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 flipV="1">
            <a:off x="2994025" y="2503488"/>
            <a:ext cx="1785938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 flipV="1">
            <a:off x="2982913" y="4375150"/>
            <a:ext cx="3625850" cy="111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>
            <a:off x="3951288" y="3440113"/>
            <a:ext cx="871537" cy="9477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>
            <a:off x="2112963" y="3440113"/>
            <a:ext cx="871537" cy="9477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 flipH="1">
            <a:off x="2111375" y="2536825"/>
            <a:ext cx="871538" cy="9477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Line 13"/>
          <p:cNvSpPr>
            <a:spLocks noChangeShapeType="1"/>
          </p:cNvSpPr>
          <p:nvPr/>
        </p:nvSpPr>
        <p:spPr bwMode="auto">
          <a:xfrm flipH="1">
            <a:off x="6573838" y="3440113"/>
            <a:ext cx="871537" cy="9477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>
            <a:off x="6564313" y="2505075"/>
            <a:ext cx="881062" cy="9477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 flipH="1">
            <a:off x="2992438" y="3440113"/>
            <a:ext cx="957262" cy="9366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Line 16"/>
          <p:cNvSpPr>
            <a:spLocks noChangeShapeType="1"/>
          </p:cNvSpPr>
          <p:nvPr/>
        </p:nvSpPr>
        <p:spPr bwMode="auto">
          <a:xfrm>
            <a:off x="4811713" y="2493963"/>
            <a:ext cx="1752600" cy="18621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02961" name="Oval 17"/>
          <p:cNvSpPr>
            <a:spLocks noChangeArrowheads="1"/>
          </p:cNvSpPr>
          <p:nvPr/>
        </p:nvSpPr>
        <p:spPr bwMode="auto">
          <a:xfrm>
            <a:off x="2798763" y="2263775"/>
            <a:ext cx="4460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2962" name="Oval 18"/>
          <p:cNvSpPr>
            <a:spLocks noChangeArrowheads="1"/>
          </p:cNvSpPr>
          <p:nvPr/>
        </p:nvSpPr>
        <p:spPr bwMode="auto">
          <a:xfrm>
            <a:off x="1927225" y="3198813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2963" name="Oval 19"/>
          <p:cNvSpPr>
            <a:spLocks noChangeArrowheads="1"/>
          </p:cNvSpPr>
          <p:nvPr/>
        </p:nvSpPr>
        <p:spPr bwMode="auto">
          <a:xfrm>
            <a:off x="3721100" y="3198813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2964" name="Oval 20"/>
          <p:cNvSpPr>
            <a:spLocks noChangeArrowheads="1"/>
          </p:cNvSpPr>
          <p:nvPr/>
        </p:nvSpPr>
        <p:spPr bwMode="auto">
          <a:xfrm>
            <a:off x="4578350" y="2263775"/>
            <a:ext cx="446088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2965" name="Oval 21"/>
          <p:cNvSpPr>
            <a:spLocks noChangeArrowheads="1"/>
          </p:cNvSpPr>
          <p:nvPr/>
        </p:nvSpPr>
        <p:spPr bwMode="auto">
          <a:xfrm>
            <a:off x="7246938" y="3200400"/>
            <a:ext cx="4460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2966" name="Oval 22"/>
          <p:cNvSpPr>
            <a:spLocks noChangeArrowheads="1"/>
          </p:cNvSpPr>
          <p:nvPr/>
        </p:nvSpPr>
        <p:spPr bwMode="auto">
          <a:xfrm>
            <a:off x="6357938" y="2263775"/>
            <a:ext cx="4460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2967" name="Oval 23"/>
          <p:cNvSpPr>
            <a:spLocks noChangeArrowheads="1"/>
          </p:cNvSpPr>
          <p:nvPr/>
        </p:nvSpPr>
        <p:spPr bwMode="auto">
          <a:xfrm>
            <a:off x="2797175" y="4167188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2968" name="Oval 24"/>
          <p:cNvSpPr>
            <a:spLocks noChangeArrowheads="1"/>
          </p:cNvSpPr>
          <p:nvPr/>
        </p:nvSpPr>
        <p:spPr bwMode="auto">
          <a:xfrm>
            <a:off x="4576763" y="4167188"/>
            <a:ext cx="446087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2969" name="Oval 25"/>
          <p:cNvSpPr>
            <a:spLocks noChangeArrowheads="1"/>
          </p:cNvSpPr>
          <p:nvPr/>
        </p:nvSpPr>
        <p:spPr bwMode="auto">
          <a:xfrm>
            <a:off x="6356350" y="4167188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64" name="Text Box 26"/>
          <p:cNvSpPr txBox="1">
            <a:spLocks noChangeArrowheads="1"/>
          </p:cNvSpPr>
          <p:nvPr/>
        </p:nvSpPr>
        <p:spPr bwMode="auto">
          <a:xfrm>
            <a:off x="2247900" y="25844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13</a:t>
            </a:r>
          </a:p>
        </p:txBody>
      </p:sp>
      <p:sp>
        <p:nvSpPr>
          <p:cNvPr id="14365" name="Text Box 27"/>
          <p:cNvSpPr txBox="1">
            <a:spLocks noChangeArrowheads="1"/>
          </p:cNvSpPr>
          <p:nvPr/>
        </p:nvSpPr>
        <p:spPr bwMode="auto">
          <a:xfrm>
            <a:off x="2171700" y="3835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50</a:t>
            </a:r>
          </a:p>
        </p:txBody>
      </p:sp>
      <p:sp>
        <p:nvSpPr>
          <p:cNvPr id="14366" name="Text Box 28"/>
          <p:cNvSpPr txBox="1">
            <a:spLocks noChangeArrowheads="1"/>
          </p:cNvSpPr>
          <p:nvPr/>
        </p:nvSpPr>
        <p:spPr bwMode="auto">
          <a:xfrm>
            <a:off x="2597150" y="31940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11</a:t>
            </a:r>
          </a:p>
        </p:txBody>
      </p:sp>
      <p:sp>
        <p:nvSpPr>
          <p:cNvPr id="14367" name="Text Box 29"/>
          <p:cNvSpPr txBox="1">
            <a:spLocks noChangeArrowheads="1"/>
          </p:cNvSpPr>
          <p:nvPr/>
        </p:nvSpPr>
        <p:spPr bwMode="auto">
          <a:xfrm>
            <a:off x="3173413" y="34988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7</a:t>
            </a:r>
          </a:p>
        </p:txBody>
      </p:sp>
      <p:sp>
        <p:nvSpPr>
          <p:cNvPr id="14368" name="Text Box 30"/>
          <p:cNvSpPr txBox="1">
            <a:spLocks noChangeArrowheads="1"/>
          </p:cNvSpPr>
          <p:nvPr/>
        </p:nvSpPr>
        <p:spPr bwMode="auto">
          <a:xfrm>
            <a:off x="3979863" y="27463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2</a:t>
            </a:r>
          </a:p>
        </p:txBody>
      </p:sp>
      <p:sp>
        <p:nvSpPr>
          <p:cNvPr id="14369" name="Text Box 31"/>
          <p:cNvSpPr txBox="1">
            <a:spLocks noChangeArrowheads="1"/>
          </p:cNvSpPr>
          <p:nvPr/>
        </p:nvSpPr>
        <p:spPr bwMode="auto">
          <a:xfrm>
            <a:off x="3608388" y="2039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8</a:t>
            </a:r>
          </a:p>
        </p:txBody>
      </p:sp>
      <p:sp>
        <p:nvSpPr>
          <p:cNvPr id="14370" name="Text Box 32"/>
          <p:cNvSpPr txBox="1">
            <a:spLocks noChangeArrowheads="1"/>
          </p:cNvSpPr>
          <p:nvPr/>
        </p:nvSpPr>
        <p:spPr bwMode="auto">
          <a:xfrm>
            <a:off x="5448300" y="20399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12</a:t>
            </a:r>
          </a:p>
        </p:txBody>
      </p:sp>
      <p:sp>
        <p:nvSpPr>
          <p:cNvPr id="14371" name="Text Box 33"/>
          <p:cNvSpPr txBox="1">
            <a:spLocks noChangeArrowheads="1"/>
          </p:cNvSpPr>
          <p:nvPr/>
        </p:nvSpPr>
        <p:spPr bwMode="auto">
          <a:xfrm>
            <a:off x="6940550" y="2573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9</a:t>
            </a:r>
          </a:p>
        </p:txBody>
      </p:sp>
      <p:sp>
        <p:nvSpPr>
          <p:cNvPr id="14372" name="Text Box 34"/>
          <p:cNvSpPr txBox="1">
            <a:spLocks noChangeArrowheads="1"/>
          </p:cNvSpPr>
          <p:nvPr/>
        </p:nvSpPr>
        <p:spPr bwMode="auto">
          <a:xfrm>
            <a:off x="6940550" y="38687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10</a:t>
            </a:r>
          </a:p>
        </p:txBody>
      </p:sp>
      <p:sp>
        <p:nvSpPr>
          <p:cNvPr id="14373" name="Text Box 35"/>
          <p:cNvSpPr txBox="1">
            <a:spLocks noChangeArrowheads="1"/>
          </p:cNvSpPr>
          <p:nvPr/>
        </p:nvSpPr>
        <p:spPr bwMode="auto">
          <a:xfrm>
            <a:off x="6591300" y="320357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14</a:t>
            </a:r>
          </a:p>
        </p:txBody>
      </p:sp>
      <p:sp>
        <p:nvSpPr>
          <p:cNvPr id="14374" name="Text Box 36"/>
          <p:cNvSpPr txBox="1">
            <a:spLocks noChangeArrowheads="1"/>
          </p:cNvSpPr>
          <p:nvPr/>
        </p:nvSpPr>
        <p:spPr bwMode="auto">
          <a:xfrm>
            <a:off x="5340350" y="3302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40</a:t>
            </a:r>
          </a:p>
        </p:txBody>
      </p:sp>
      <p:sp>
        <p:nvSpPr>
          <p:cNvPr id="14375" name="Text Box 37"/>
          <p:cNvSpPr txBox="1">
            <a:spLocks noChangeArrowheads="1"/>
          </p:cNvSpPr>
          <p:nvPr/>
        </p:nvSpPr>
        <p:spPr bwMode="auto">
          <a:xfrm>
            <a:off x="5427663" y="4325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3</a:t>
            </a:r>
          </a:p>
        </p:txBody>
      </p:sp>
      <p:sp>
        <p:nvSpPr>
          <p:cNvPr id="14376" name="Text Box 38"/>
          <p:cNvSpPr txBox="1">
            <a:spLocks noChangeArrowheads="1"/>
          </p:cNvSpPr>
          <p:nvPr/>
        </p:nvSpPr>
        <p:spPr bwMode="auto">
          <a:xfrm>
            <a:off x="3717925" y="43370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</a:t>
            </a:r>
          </a:p>
        </p:txBody>
      </p:sp>
      <p:sp>
        <p:nvSpPr>
          <p:cNvPr id="14377" name="Text Box 39"/>
          <p:cNvSpPr txBox="1">
            <a:spLocks noChangeArrowheads="1"/>
          </p:cNvSpPr>
          <p:nvPr/>
        </p:nvSpPr>
        <p:spPr bwMode="auto">
          <a:xfrm>
            <a:off x="4022725" y="37385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6</a:t>
            </a:r>
          </a:p>
        </p:txBody>
      </p:sp>
      <p:sp>
        <p:nvSpPr>
          <p:cNvPr id="14378" name="Text Box 40"/>
          <p:cNvSpPr txBox="1">
            <a:spLocks noChangeArrowheads="1"/>
          </p:cNvSpPr>
          <p:nvPr/>
        </p:nvSpPr>
        <p:spPr bwMode="auto">
          <a:xfrm>
            <a:off x="4379913" y="33067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20</a:t>
            </a:r>
          </a:p>
        </p:txBody>
      </p:sp>
      <p:sp>
        <p:nvSpPr>
          <p:cNvPr id="44" name="Right Arrow 43">
            <a:hlinkClick r:id="rId2" action="ppaction://hlinksldjump"/>
          </p:cNvPr>
          <p:cNvSpPr/>
          <p:nvPr/>
        </p:nvSpPr>
        <p:spPr>
          <a:xfrm>
            <a:off x="6477000" y="6055360"/>
            <a:ext cx="2438400" cy="650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Next</a:t>
            </a:r>
            <a:endParaRPr lang="en-US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Line 2"/>
          <p:cNvSpPr>
            <a:spLocks noChangeShapeType="1"/>
          </p:cNvSpPr>
          <p:nvPr/>
        </p:nvSpPr>
        <p:spPr bwMode="auto">
          <a:xfrm flipH="1">
            <a:off x="3960813" y="2493963"/>
            <a:ext cx="827087" cy="9588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Line 3"/>
          <p:cNvSpPr>
            <a:spLocks noChangeShapeType="1"/>
          </p:cNvSpPr>
          <p:nvPr/>
        </p:nvSpPr>
        <p:spPr bwMode="auto">
          <a:xfrm flipV="1">
            <a:off x="4789488" y="2492375"/>
            <a:ext cx="178593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5"/>
          <p:cNvSpPr>
            <a:spLocks noChangeShapeType="1"/>
          </p:cNvSpPr>
          <p:nvPr/>
        </p:nvSpPr>
        <p:spPr bwMode="auto">
          <a:xfrm>
            <a:off x="3005138" y="2471738"/>
            <a:ext cx="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6"/>
          <p:cNvSpPr>
            <a:spLocks noChangeShapeType="1"/>
          </p:cNvSpPr>
          <p:nvPr/>
        </p:nvSpPr>
        <p:spPr bwMode="auto">
          <a:xfrm>
            <a:off x="4800600" y="2482850"/>
            <a:ext cx="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>
            <a:off x="6586538" y="2493963"/>
            <a:ext cx="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 flipV="1">
            <a:off x="2994025" y="2503488"/>
            <a:ext cx="1785938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1" name="Line 9"/>
          <p:cNvSpPr>
            <a:spLocks noChangeShapeType="1"/>
          </p:cNvSpPr>
          <p:nvPr/>
        </p:nvSpPr>
        <p:spPr bwMode="auto">
          <a:xfrm flipV="1">
            <a:off x="2982913" y="4375150"/>
            <a:ext cx="3625850" cy="111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Line 10"/>
          <p:cNvSpPr>
            <a:spLocks noChangeShapeType="1"/>
          </p:cNvSpPr>
          <p:nvPr/>
        </p:nvSpPr>
        <p:spPr bwMode="auto">
          <a:xfrm>
            <a:off x="3951288" y="3440113"/>
            <a:ext cx="871537" cy="9477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3" name="Line 11"/>
          <p:cNvSpPr>
            <a:spLocks noChangeShapeType="1"/>
          </p:cNvSpPr>
          <p:nvPr/>
        </p:nvSpPr>
        <p:spPr bwMode="auto">
          <a:xfrm>
            <a:off x="2112963" y="3440113"/>
            <a:ext cx="871537" cy="9477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 flipH="1">
            <a:off x="2111375" y="2536825"/>
            <a:ext cx="871538" cy="9477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5" name="Line 13"/>
          <p:cNvSpPr>
            <a:spLocks noChangeShapeType="1"/>
          </p:cNvSpPr>
          <p:nvPr/>
        </p:nvSpPr>
        <p:spPr bwMode="auto">
          <a:xfrm flipH="1">
            <a:off x="6573838" y="3440113"/>
            <a:ext cx="871537" cy="9477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6" name="Line 14"/>
          <p:cNvSpPr>
            <a:spLocks noChangeShapeType="1"/>
          </p:cNvSpPr>
          <p:nvPr/>
        </p:nvSpPr>
        <p:spPr bwMode="auto">
          <a:xfrm>
            <a:off x="6564313" y="2505075"/>
            <a:ext cx="881062" cy="9477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7" name="Line 15"/>
          <p:cNvSpPr>
            <a:spLocks noChangeShapeType="1"/>
          </p:cNvSpPr>
          <p:nvPr/>
        </p:nvSpPr>
        <p:spPr bwMode="auto">
          <a:xfrm flipH="1">
            <a:off x="2992438" y="3440113"/>
            <a:ext cx="957262" cy="9366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Line 16"/>
          <p:cNvSpPr>
            <a:spLocks noChangeShapeType="1"/>
          </p:cNvSpPr>
          <p:nvPr/>
        </p:nvSpPr>
        <p:spPr bwMode="auto">
          <a:xfrm>
            <a:off x="4811713" y="2493963"/>
            <a:ext cx="1752600" cy="18621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03985" name="Oval 17"/>
          <p:cNvSpPr>
            <a:spLocks noChangeArrowheads="1"/>
          </p:cNvSpPr>
          <p:nvPr/>
        </p:nvSpPr>
        <p:spPr bwMode="auto">
          <a:xfrm>
            <a:off x="2798763" y="2263775"/>
            <a:ext cx="4460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3986" name="Oval 18"/>
          <p:cNvSpPr>
            <a:spLocks noChangeArrowheads="1"/>
          </p:cNvSpPr>
          <p:nvPr/>
        </p:nvSpPr>
        <p:spPr bwMode="auto">
          <a:xfrm>
            <a:off x="1927225" y="3198813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3987" name="Oval 19"/>
          <p:cNvSpPr>
            <a:spLocks noChangeArrowheads="1"/>
          </p:cNvSpPr>
          <p:nvPr/>
        </p:nvSpPr>
        <p:spPr bwMode="auto">
          <a:xfrm>
            <a:off x="3721100" y="3198813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3988" name="Oval 20"/>
          <p:cNvSpPr>
            <a:spLocks noChangeArrowheads="1"/>
          </p:cNvSpPr>
          <p:nvPr/>
        </p:nvSpPr>
        <p:spPr bwMode="auto">
          <a:xfrm>
            <a:off x="4578350" y="2263775"/>
            <a:ext cx="446088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3989" name="Oval 21"/>
          <p:cNvSpPr>
            <a:spLocks noChangeArrowheads="1"/>
          </p:cNvSpPr>
          <p:nvPr/>
        </p:nvSpPr>
        <p:spPr bwMode="auto">
          <a:xfrm>
            <a:off x="7246938" y="3200400"/>
            <a:ext cx="4460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3990" name="Oval 22"/>
          <p:cNvSpPr>
            <a:spLocks noChangeArrowheads="1"/>
          </p:cNvSpPr>
          <p:nvPr/>
        </p:nvSpPr>
        <p:spPr bwMode="auto">
          <a:xfrm>
            <a:off x="6357938" y="2263775"/>
            <a:ext cx="4460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3991" name="Oval 23"/>
          <p:cNvSpPr>
            <a:spLocks noChangeArrowheads="1"/>
          </p:cNvSpPr>
          <p:nvPr/>
        </p:nvSpPr>
        <p:spPr bwMode="auto">
          <a:xfrm>
            <a:off x="2797175" y="4167188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3992" name="Oval 24"/>
          <p:cNvSpPr>
            <a:spLocks noChangeArrowheads="1"/>
          </p:cNvSpPr>
          <p:nvPr/>
        </p:nvSpPr>
        <p:spPr bwMode="auto">
          <a:xfrm>
            <a:off x="4576763" y="4167188"/>
            <a:ext cx="446087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3993" name="Oval 25"/>
          <p:cNvSpPr>
            <a:spLocks noChangeArrowheads="1"/>
          </p:cNvSpPr>
          <p:nvPr/>
        </p:nvSpPr>
        <p:spPr bwMode="auto">
          <a:xfrm>
            <a:off x="6356350" y="4167188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388" name="Text Box 26"/>
          <p:cNvSpPr txBox="1">
            <a:spLocks noChangeArrowheads="1"/>
          </p:cNvSpPr>
          <p:nvPr/>
        </p:nvSpPr>
        <p:spPr bwMode="auto">
          <a:xfrm>
            <a:off x="2247900" y="25844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13</a:t>
            </a:r>
          </a:p>
        </p:txBody>
      </p:sp>
      <p:sp>
        <p:nvSpPr>
          <p:cNvPr id="15389" name="Text Box 27"/>
          <p:cNvSpPr txBox="1">
            <a:spLocks noChangeArrowheads="1"/>
          </p:cNvSpPr>
          <p:nvPr/>
        </p:nvSpPr>
        <p:spPr bwMode="auto">
          <a:xfrm>
            <a:off x="2171700" y="3835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50</a:t>
            </a:r>
          </a:p>
        </p:txBody>
      </p:sp>
      <p:sp>
        <p:nvSpPr>
          <p:cNvPr id="15390" name="Text Box 28"/>
          <p:cNvSpPr txBox="1">
            <a:spLocks noChangeArrowheads="1"/>
          </p:cNvSpPr>
          <p:nvPr/>
        </p:nvSpPr>
        <p:spPr bwMode="auto">
          <a:xfrm>
            <a:off x="2597150" y="31940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11</a:t>
            </a:r>
          </a:p>
        </p:txBody>
      </p:sp>
      <p:sp>
        <p:nvSpPr>
          <p:cNvPr id="15391" name="Text Box 29"/>
          <p:cNvSpPr txBox="1">
            <a:spLocks noChangeArrowheads="1"/>
          </p:cNvSpPr>
          <p:nvPr/>
        </p:nvSpPr>
        <p:spPr bwMode="auto">
          <a:xfrm>
            <a:off x="3173413" y="34988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7</a:t>
            </a:r>
          </a:p>
        </p:txBody>
      </p:sp>
      <p:sp>
        <p:nvSpPr>
          <p:cNvPr id="15392" name="Text Box 30"/>
          <p:cNvSpPr txBox="1">
            <a:spLocks noChangeArrowheads="1"/>
          </p:cNvSpPr>
          <p:nvPr/>
        </p:nvSpPr>
        <p:spPr bwMode="auto">
          <a:xfrm>
            <a:off x="3979863" y="27463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2</a:t>
            </a:r>
          </a:p>
        </p:txBody>
      </p:sp>
      <p:sp>
        <p:nvSpPr>
          <p:cNvPr id="15393" name="Text Box 31"/>
          <p:cNvSpPr txBox="1">
            <a:spLocks noChangeArrowheads="1"/>
          </p:cNvSpPr>
          <p:nvPr/>
        </p:nvSpPr>
        <p:spPr bwMode="auto">
          <a:xfrm>
            <a:off x="3608388" y="2039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8</a:t>
            </a:r>
          </a:p>
        </p:txBody>
      </p:sp>
      <p:sp>
        <p:nvSpPr>
          <p:cNvPr id="15394" name="Text Box 32"/>
          <p:cNvSpPr txBox="1">
            <a:spLocks noChangeArrowheads="1"/>
          </p:cNvSpPr>
          <p:nvPr/>
        </p:nvSpPr>
        <p:spPr bwMode="auto">
          <a:xfrm>
            <a:off x="5448300" y="20399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12</a:t>
            </a:r>
          </a:p>
        </p:txBody>
      </p:sp>
      <p:sp>
        <p:nvSpPr>
          <p:cNvPr id="15395" name="Text Box 33"/>
          <p:cNvSpPr txBox="1">
            <a:spLocks noChangeArrowheads="1"/>
          </p:cNvSpPr>
          <p:nvPr/>
        </p:nvSpPr>
        <p:spPr bwMode="auto">
          <a:xfrm>
            <a:off x="6940550" y="2573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9</a:t>
            </a:r>
          </a:p>
        </p:txBody>
      </p:sp>
      <p:sp>
        <p:nvSpPr>
          <p:cNvPr id="15396" name="Text Box 34"/>
          <p:cNvSpPr txBox="1">
            <a:spLocks noChangeArrowheads="1"/>
          </p:cNvSpPr>
          <p:nvPr/>
        </p:nvSpPr>
        <p:spPr bwMode="auto">
          <a:xfrm>
            <a:off x="6940550" y="38687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10</a:t>
            </a:r>
          </a:p>
        </p:txBody>
      </p:sp>
      <p:sp>
        <p:nvSpPr>
          <p:cNvPr id="15397" name="Text Box 35"/>
          <p:cNvSpPr txBox="1">
            <a:spLocks noChangeArrowheads="1"/>
          </p:cNvSpPr>
          <p:nvPr/>
        </p:nvSpPr>
        <p:spPr bwMode="auto">
          <a:xfrm>
            <a:off x="6591300" y="320357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14</a:t>
            </a:r>
          </a:p>
        </p:txBody>
      </p:sp>
      <p:sp>
        <p:nvSpPr>
          <p:cNvPr id="15398" name="Text Box 36"/>
          <p:cNvSpPr txBox="1">
            <a:spLocks noChangeArrowheads="1"/>
          </p:cNvSpPr>
          <p:nvPr/>
        </p:nvSpPr>
        <p:spPr bwMode="auto">
          <a:xfrm>
            <a:off x="5340350" y="3302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40</a:t>
            </a:r>
          </a:p>
        </p:txBody>
      </p:sp>
      <p:sp>
        <p:nvSpPr>
          <p:cNvPr id="15399" name="Text Box 37"/>
          <p:cNvSpPr txBox="1">
            <a:spLocks noChangeArrowheads="1"/>
          </p:cNvSpPr>
          <p:nvPr/>
        </p:nvSpPr>
        <p:spPr bwMode="auto">
          <a:xfrm>
            <a:off x="5427663" y="4325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3</a:t>
            </a:r>
          </a:p>
        </p:txBody>
      </p:sp>
      <p:sp>
        <p:nvSpPr>
          <p:cNvPr id="15400" name="Text Box 38"/>
          <p:cNvSpPr txBox="1">
            <a:spLocks noChangeArrowheads="1"/>
          </p:cNvSpPr>
          <p:nvPr/>
        </p:nvSpPr>
        <p:spPr bwMode="auto">
          <a:xfrm>
            <a:off x="3717925" y="43370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</a:t>
            </a:r>
          </a:p>
        </p:txBody>
      </p:sp>
      <p:sp>
        <p:nvSpPr>
          <p:cNvPr id="15401" name="Text Box 39"/>
          <p:cNvSpPr txBox="1">
            <a:spLocks noChangeArrowheads="1"/>
          </p:cNvSpPr>
          <p:nvPr/>
        </p:nvSpPr>
        <p:spPr bwMode="auto">
          <a:xfrm>
            <a:off x="4022725" y="37385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6</a:t>
            </a:r>
          </a:p>
        </p:txBody>
      </p:sp>
      <p:sp>
        <p:nvSpPr>
          <p:cNvPr id="15402" name="Text Box 40"/>
          <p:cNvSpPr txBox="1">
            <a:spLocks noChangeArrowheads="1"/>
          </p:cNvSpPr>
          <p:nvPr/>
        </p:nvSpPr>
        <p:spPr bwMode="auto">
          <a:xfrm>
            <a:off x="4379913" y="33067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20</a:t>
            </a:r>
          </a:p>
        </p:txBody>
      </p:sp>
      <p:sp>
        <p:nvSpPr>
          <p:cNvPr id="44" name="Right Arrow 43">
            <a:hlinkClick r:id="rId2" action="ppaction://hlinksldjump"/>
          </p:cNvPr>
          <p:cNvSpPr/>
          <p:nvPr/>
        </p:nvSpPr>
        <p:spPr>
          <a:xfrm>
            <a:off x="6477000" y="6055360"/>
            <a:ext cx="2438400" cy="650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Next</a:t>
            </a:r>
            <a:endParaRPr lang="en-US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Line 40"/>
          <p:cNvSpPr>
            <a:spLocks noChangeShapeType="1"/>
          </p:cNvSpPr>
          <p:nvPr/>
        </p:nvSpPr>
        <p:spPr bwMode="auto">
          <a:xfrm flipV="1">
            <a:off x="4822825" y="4364038"/>
            <a:ext cx="1752600" cy="1111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9" name="Line 2"/>
          <p:cNvSpPr>
            <a:spLocks noChangeShapeType="1"/>
          </p:cNvSpPr>
          <p:nvPr/>
        </p:nvSpPr>
        <p:spPr bwMode="auto">
          <a:xfrm flipH="1">
            <a:off x="3960813" y="2493963"/>
            <a:ext cx="827087" cy="9588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Line 3"/>
          <p:cNvSpPr>
            <a:spLocks noChangeShapeType="1"/>
          </p:cNvSpPr>
          <p:nvPr/>
        </p:nvSpPr>
        <p:spPr bwMode="auto">
          <a:xfrm flipV="1">
            <a:off x="4789488" y="2492375"/>
            <a:ext cx="178593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Line 5"/>
          <p:cNvSpPr>
            <a:spLocks noChangeShapeType="1"/>
          </p:cNvSpPr>
          <p:nvPr/>
        </p:nvSpPr>
        <p:spPr bwMode="auto">
          <a:xfrm>
            <a:off x="3005138" y="2471738"/>
            <a:ext cx="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Line 6"/>
          <p:cNvSpPr>
            <a:spLocks noChangeShapeType="1"/>
          </p:cNvSpPr>
          <p:nvPr/>
        </p:nvSpPr>
        <p:spPr bwMode="auto">
          <a:xfrm>
            <a:off x="4800600" y="2482850"/>
            <a:ext cx="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Line 7"/>
          <p:cNvSpPr>
            <a:spLocks noChangeShapeType="1"/>
          </p:cNvSpPr>
          <p:nvPr/>
        </p:nvSpPr>
        <p:spPr bwMode="auto">
          <a:xfrm>
            <a:off x="6586538" y="2493963"/>
            <a:ext cx="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Line 8"/>
          <p:cNvSpPr>
            <a:spLocks noChangeShapeType="1"/>
          </p:cNvSpPr>
          <p:nvPr/>
        </p:nvSpPr>
        <p:spPr bwMode="auto">
          <a:xfrm flipV="1">
            <a:off x="2994025" y="2503488"/>
            <a:ext cx="1785938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Line 9"/>
          <p:cNvSpPr>
            <a:spLocks noChangeShapeType="1"/>
          </p:cNvSpPr>
          <p:nvPr/>
        </p:nvSpPr>
        <p:spPr bwMode="auto">
          <a:xfrm flipV="1">
            <a:off x="2982913" y="4365625"/>
            <a:ext cx="1808162" cy="206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Line 10"/>
          <p:cNvSpPr>
            <a:spLocks noChangeShapeType="1"/>
          </p:cNvSpPr>
          <p:nvPr/>
        </p:nvSpPr>
        <p:spPr bwMode="auto">
          <a:xfrm>
            <a:off x="3951288" y="3440113"/>
            <a:ext cx="871537" cy="9477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Line 11"/>
          <p:cNvSpPr>
            <a:spLocks noChangeShapeType="1"/>
          </p:cNvSpPr>
          <p:nvPr/>
        </p:nvSpPr>
        <p:spPr bwMode="auto">
          <a:xfrm>
            <a:off x="2112963" y="3440113"/>
            <a:ext cx="871537" cy="9477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Line 12"/>
          <p:cNvSpPr>
            <a:spLocks noChangeShapeType="1"/>
          </p:cNvSpPr>
          <p:nvPr/>
        </p:nvSpPr>
        <p:spPr bwMode="auto">
          <a:xfrm flipH="1">
            <a:off x="2111375" y="2536825"/>
            <a:ext cx="871538" cy="9477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Line 13"/>
          <p:cNvSpPr>
            <a:spLocks noChangeShapeType="1"/>
          </p:cNvSpPr>
          <p:nvPr/>
        </p:nvSpPr>
        <p:spPr bwMode="auto">
          <a:xfrm flipH="1">
            <a:off x="6573838" y="3440113"/>
            <a:ext cx="871537" cy="9477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Line 14"/>
          <p:cNvSpPr>
            <a:spLocks noChangeShapeType="1"/>
          </p:cNvSpPr>
          <p:nvPr/>
        </p:nvSpPr>
        <p:spPr bwMode="auto">
          <a:xfrm>
            <a:off x="6564313" y="2505075"/>
            <a:ext cx="881062" cy="9477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2" name="Line 15"/>
          <p:cNvSpPr>
            <a:spLocks noChangeShapeType="1"/>
          </p:cNvSpPr>
          <p:nvPr/>
        </p:nvSpPr>
        <p:spPr bwMode="auto">
          <a:xfrm flipH="1">
            <a:off x="2992438" y="3440113"/>
            <a:ext cx="957262" cy="9366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Line 16"/>
          <p:cNvSpPr>
            <a:spLocks noChangeShapeType="1"/>
          </p:cNvSpPr>
          <p:nvPr/>
        </p:nvSpPr>
        <p:spPr bwMode="auto">
          <a:xfrm>
            <a:off x="4811713" y="2493963"/>
            <a:ext cx="1752600" cy="18621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05009" name="Oval 17"/>
          <p:cNvSpPr>
            <a:spLocks noChangeArrowheads="1"/>
          </p:cNvSpPr>
          <p:nvPr/>
        </p:nvSpPr>
        <p:spPr bwMode="auto">
          <a:xfrm>
            <a:off x="2798763" y="2263775"/>
            <a:ext cx="4460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5010" name="Oval 18"/>
          <p:cNvSpPr>
            <a:spLocks noChangeArrowheads="1"/>
          </p:cNvSpPr>
          <p:nvPr/>
        </p:nvSpPr>
        <p:spPr bwMode="auto">
          <a:xfrm>
            <a:off x="1927225" y="3198813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5011" name="Oval 19"/>
          <p:cNvSpPr>
            <a:spLocks noChangeArrowheads="1"/>
          </p:cNvSpPr>
          <p:nvPr/>
        </p:nvSpPr>
        <p:spPr bwMode="auto">
          <a:xfrm>
            <a:off x="3721100" y="3198813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5012" name="Oval 20"/>
          <p:cNvSpPr>
            <a:spLocks noChangeArrowheads="1"/>
          </p:cNvSpPr>
          <p:nvPr/>
        </p:nvSpPr>
        <p:spPr bwMode="auto">
          <a:xfrm>
            <a:off x="4578350" y="2263775"/>
            <a:ext cx="446088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5013" name="Oval 21"/>
          <p:cNvSpPr>
            <a:spLocks noChangeArrowheads="1"/>
          </p:cNvSpPr>
          <p:nvPr/>
        </p:nvSpPr>
        <p:spPr bwMode="auto">
          <a:xfrm>
            <a:off x="7246938" y="3200400"/>
            <a:ext cx="4460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5014" name="Oval 22"/>
          <p:cNvSpPr>
            <a:spLocks noChangeArrowheads="1"/>
          </p:cNvSpPr>
          <p:nvPr/>
        </p:nvSpPr>
        <p:spPr bwMode="auto">
          <a:xfrm>
            <a:off x="6357938" y="2263775"/>
            <a:ext cx="4460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5015" name="Oval 23"/>
          <p:cNvSpPr>
            <a:spLocks noChangeArrowheads="1"/>
          </p:cNvSpPr>
          <p:nvPr/>
        </p:nvSpPr>
        <p:spPr bwMode="auto">
          <a:xfrm>
            <a:off x="2797175" y="4167188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5016" name="Oval 24"/>
          <p:cNvSpPr>
            <a:spLocks noChangeArrowheads="1"/>
          </p:cNvSpPr>
          <p:nvPr/>
        </p:nvSpPr>
        <p:spPr bwMode="auto">
          <a:xfrm>
            <a:off x="4576763" y="4167188"/>
            <a:ext cx="446087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5017" name="Oval 25"/>
          <p:cNvSpPr>
            <a:spLocks noChangeArrowheads="1"/>
          </p:cNvSpPr>
          <p:nvPr/>
        </p:nvSpPr>
        <p:spPr bwMode="auto">
          <a:xfrm>
            <a:off x="6356350" y="4167188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413" name="Text Box 26"/>
          <p:cNvSpPr txBox="1">
            <a:spLocks noChangeArrowheads="1"/>
          </p:cNvSpPr>
          <p:nvPr/>
        </p:nvSpPr>
        <p:spPr bwMode="auto">
          <a:xfrm>
            <a:off x="2247900" y="25844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13</a:t>
            </a:r>
          </a:p>
        </p:txBody>
      </p:sp>
      <p:sp>
        <p:nvSpPr>
          <p:cNvPr id="16414" name="Text Box 27"/>
          <p:cNvSpPr txBox="1">
            <a:spLocks noChangeArrowheads="1"/>
          </p:cNvSpPr>
          <p:nvPr/>
        </p:nvSpPr>
        <p:spPr bwMode="auto">
          <a:xfrm>
            <a:off x="2171700" y="3835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50</a:t>
            </a:r>
          </a:p>
        </p:txBody>
      </p:sp>
      <p:sp>
        <p:nvSpPr>
          <p:cNvPr id="16415" name="Text Box 28"/>
          <p:cNvSpPr txBox="1">
            <a:spLocks noChangeArrowheads="1"/>
          </p:cNvSpPr>
          <p:nvPr/>
        </p:nvSpPr>
        <p:spPr bwMode="auto">
          <a:xfrm>
            <a:off x="2597150" y="31940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11</a:t>
            </a:r>
          </a:p>
        </p:txBody>
      </p:sp>
      <p:sp>
        <p:nvSpPr>
          <p:cNvPr id="16416" name="Text Box 29"/>
          <p:cNvSpPr txBox="1">
            <a:spLocks noChangeArrowheads="1"/>
          </p:cNvSpPr>
          <p:nvPr/>
        </p:nvSpPr>
        <p:spPr bwMode="auto">
          <a:xfrm>
            <a:off x="3173413" y="34988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7</a:t>
            </a:r>
          </a:p>
        </p:txBody>
      </p:sp>
      <p:sp>
        <p:nvSpPr>
          <p:cNvPr id="16417" name="Text Box 30"/>
          <p:cNvSpPr txBox="1">
            <a:spLocks noChangeArrowheads="1"/>
          </p:cNvSpPr>
          <p:nvPr/>
        </p:nvSpPr>
        <p:spPr bwMode="auto">
          <a:xfrm>
            <a:off x="3979863" y="27463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2</a:t>
            </a:r>
          </a:p>
        </p:txBody>
      </p:sp>
      <p:sp>
        <p:nvSpPr>
          <p:cNvPr id="16418" name="Text Box 31"/>
          <p:cNvSpPr txBox="1">
            <a:spLocks noChangeArrowheads="1"/>
          </p:cNvSpPr>
          <p:nvPr/>
        </p:nvSpPr>
        <p:spPr bwMode="auto">
          <a:xfrm>
            <a:off x="3608388" y="2039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8</a:t>
            </a:r>
          </a:p>
        </p:txBody>
      </p:sp>
      <p:sp>
        <p:nvSpPr>
          <p:cNvPr id="16419" name="Text Box 32"/>
          <p:cNvSpPr txBox="1">
            <a:spLocks noChangeArrowheads="1"/>
          </p:cNvSpPr>
          <p:nvPr/>
        </p:nvSpPr>
        <p:spPr bwMode="auto">
          <a:xfrm>
            <a:off x="5448300" y="20399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12</a:t>
            </a:r>
          </a:p>
        </p:txBody>
      </p:sp>
      <p:sp>
        <p:nvSpPr>
          <p:cNvPr id="16420" name="Text Box 33"/>
          <p:cNvSpPr txBox="1">
            <a:spLocks noChangeArrowheads="1"/>
          </p:cNvSpPr>
          <p:nvPr/>
        </p:nvSpPr>
        <p:spPr bwMode="auto">
          <a:xfrm>
            <a:off x="6940550" y="2573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9</a:t>
            </a:r>
          </a:p>
        </p:txBody>
      </p:sp>
      <p:sp>
        <p:nvSpPr>
          <p:cNvPr id="16421" name="Text Box 34"/>
          <p:cNvSpPr txBox="1">
            <a:spLocks noChangeArrowheads="1"/>
          </p:cNvSpPr>
          <p:nvPr/>
        </p:nvSpPr>
        <p:spPr bwMode="auto">
          <a:xfrm>
            <a:off x="6940550" y="38687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10</a:t>
            </a:r>
          </a:p>
        </p:txBody>
      </p:sp>
      <p:sp>
        <p:nvSpPr>
          <p:cNvPr id="16422" name="Text Box 35"/>
          <p:cNvSpPr txBox="1">
            <a:spLocks noChangeArrowheads="1"/>
          </p:cNvSpPr>
          <p:nvPr/>
        </p:nvSpPr>
        <p:spPr bwMode="auto">
          <a:xfrm>
            <a:off x="6591300" y="320357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14</a:t>
            </a:r>
          </a:p>
        </p:txBody>
      </p:sp>
      <p:sp>
        <p:nvSpPr>
          <p:cNvPr id="16423" name="Text Box 36"/>
          <p:cNvSpPr txBox="1">
            <a:spLocks noChangeArrowheads="1"/>
          </p:cNvSpPr>
          <p:nvPr/>
        </p:nvSpPr>
        <p:spPr bwMode="auto">
          <a:xfrm>
            <a:off x="5340350" y="3302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40</a:t>
            </a:r>
          </a:p>
        </p:txBody>
      </p:sp>
      <p:sp>
        <p:nvSpPr>
          <p:cNvPr id="16424" name="Text Box 37"/>
          <p:cNvSpPr txBox="1">
            <a:spLocks noChangeArrowheads="1"/>
          </p:cNvSpPr>
          <p:nvPr/>
        </p:nvSpPr>
        <p:spPr bwMode="auto">
          <a:xfrm>
            <a:off x="5427663" y="4325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3</a:t>
            </a:r>
          </a:p>
        </p:txBody>
      </p:sp>
      <p:sp>
        <p:nvSpPr>
          <p:cNvPr id="16425" name="Text Box 38"/>
          <p:cNvSpPr txBox="1">
            <a:spLocks noChangeArrowheads="1"/>
          </p:cNvSpPr>
          <p:nvPr/>
        </p:nvSpPr>
        <p:spPr bwMode="auto">
          <a:xfrm>
            <a:off x="3717925" y="43370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</a:t>
            </a:r>
          </a:p>
        </p:txBody>
      </p:sp>
      <p:sp>
        <p:nvSpPr>
          <p:cNvPr id="16426" name="Text Box 39"/>
          <p:cNvSpPr txBox="1">
            <a:spLocks noChangeArrowheads="1"/>
          </p:cNvSpPr>
          <p:nvPr/>
        </p:nvSpPr>
        <p:spPr bwMode="auto">
          <a:xfrm>
            <a:off x="4022725" y="37385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6</a:t>
            </a:r>
          </a:p>
        </p:txBody>
      </p:sp>
      <p:sp>
        <p:nvSpPr>
          <p:cNvPr id="16427" name="Text Box 41"/>
          <p:cNvSpPr txBox="1">
            <a:spLocks noChangeArrowheads="1"/>
          </p:cNvSpPr>
          <p:nvPr/>
        </p:nvSpPr>
        <p:spPr bwMode="auto">
          <a:xfrm>
            <a:off x="4379913" y="33067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20</a:t>
            </a:r>
          </a:p>
        </p:txBody>
      </p:sp>
      <p:sp>
        <p:nvSpPr>
          <p:cNvPr id="45" name="Right Arrow 44">
            <a:hlinkClick r:id="rId2" action="ppaction://hlinksldjump"/>
          </p:cNvPr>
          <p:cNvSpPr/>
          <p:nvPr/>
        </p:nvSpPr>
        <p:spPr>
          <a:xfrm>
            <a:off x="6477000" y="6055360"/>
            <a:ext cx="2438400" cy="650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Next</a:t>
            </a:r>
            <a:endParaRPr lang="en-US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Line 2"/>
          <p:cNvSpPr>
            <a:spLocks noChangeShapeType="1"/>
          </p:cNvSpPr>
          <p:nvPr/>
        </p:nvSpPr>
        <p:spPr bwMode="auto">
          <a:xfrm flipV="1">
            <a:off x="4822825" y="4364038"/>
            <a:ext cx="1752600" cy="11112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3" name="Line 3"/>
          <p:cNvSpPr>
            <a:spLocks noChangeShapeType="1"/>
          </p:cNvSpPr>
          <p:nvPr/>
        </p:nvSpPr>
        <p:spPr bwMode="auto">
          <a:xfrm flipH="1">
            <a:off x="3960813" y="2493963"/>
            <a:ext cx="827087" cy="9588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Line 4"/>
          <p:cNvSpPr>
            <a:spLocks noChangeShapeType="1"/>
          </p:cNvSpPr>
          <p:nvPr/>
        </p:nvSpPr>
        <p:spPr bwMode="auto">
          <a:xfrm flipV="1">
            <a:off x="4789488" y="2492375"/>
            <a:ext cx="178593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Line 6"/>
          <p:cNvSpPr>
            <a:spLocks noChangeShapeType="1"/>
          </p:cNvSpPr>
          <p:nvPr/>
        </p:nvSpPr>
        <p:spPr bwMode="auto">
          <a:xfrm>
            <a:off x="3005138" y="2471738"/>
            <a:ext cx="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Line 7"/>
          <p:cNvSpPr>
            <a:spLocks noChangeShapeType="1"/>
          </p:cNvSpPr>
          <p:nvPr/>
        </p:nvSpPr>
        <p:spPr bwMode="auto">
          <a:xfrm>
            <a:off x="4800600" y="2482850"/>
            <a:ext cx="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Line 8"/>
          <p:cNvSpPr>
            <a:spLocks noChangeShapeType="1"/>
          </p:cNvSpPr>
          <p:nvPr/>
        </p:nvSpPr>
        <p:spPr bwMode="auto">
          <a:xfrm>
            <a:off x="6586538" y="2493963"/>
            <a:ext cx="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Line 9"/>
          <p:cNvSpPr>
            <a:spLocks noChangeShapeType="1"/>
          </p:cNvSpPr>
          <p:nvPr/>
        </p:nvSpPr>
        <p:spPr bwMode="auto">
          <a:xfrm flipV="1">
            <a:off x="2994025" y="2503488"/>
            <a:ext cx="1785938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Line 10"/>
          <p:cNvSpPr>
            <a:spLocks noChangeShapeType="1"/>
          </p:cNvSpPr>
          <p:nvPr/>
        </p:nvSpPr>
        <p:spPr bwMode="auto">
          <a:xfrm flipV="1">
            <a:off x="2982913" y="4365625"/>
            <a:ext cx="1808162" cy="206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1" name="Line 11"/>
          <p:cNvSpPr>
            <a:spLocks noChangeShapeType="1"/>
          </p:cNvSpPr>
          <p:nvPr/>
        </p:nvSpPr>
        <p:spPr bwMode="auto">
          <a:xfrm>
            <a:off x="3951288" y="3440113"/>
            <a:ext cx="871537" cy="9477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Line 12"/>
          <p:cNvSpPr>
            <a:spLocks noChangeShapeType="1"/>
          </p:cNvSpPr>
          <p:nvPr/>
        </p:nvSpPr>
        <p:spPr bwMode="auto">
          <a:xfrm>
            <a:off x="2112963" y="3440113"/>
            <a:ext cx="871537" cy="9477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Line 13"/>
          <p:cNvSpPr>
            <a:spLocks noChangeShapeType="1"/>
          </p:cNvSpPr>
          <p:nvPr/>
        </p:nvSpPr>
        <p:spPr bwMode="auto">
          <a:xfrm flipH="1">
            <a:off x="2111375" y="2536825"/>
            <a:ext cx="871538" cy="9477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Line 14"/>
          <p:cNvSpPr>
            <a:spLocks noChangeShapeType="1"/>
          </p:cNvSpPr>
          <p:nvPr/>
        </p:nvSpPr>
        <p:spPr bwMode="auto">
          <a:xfrm flipH="1">
            <a:off x="6573838" y="3440113"/>
            <a:ext cx="871537" cy="9477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Line 15"/>
          <p:cNvSpPr>
            <a:spLocks noChangeShapeType="1"/>
          </p:cNvSpPr>
          <p:nvPr/>
        </p:nvSpPr>
        <p:spPr bwMode="auto">
          <a:xfrm>
            <a:off x="6564313" y="2505075"/>
            <a:ext cx="881062" cy="9477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Line 16"/>
          <p:cNvSpPr>
            <a:spLocks noChangeShapeType="1"/>
          </p:cNvSpPr>
          <p:nvPr/>
        </p:nvSpPr>
        <p:spPr bwMode="auto">
          <a:xfrm flipH="1">
            <a:off x="2992438" y="3440113"/>
            <a:ext cx="957262" cy="9366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Line 17"/>
          <p:cNvSpPr>
            <a:spLocks noChangeShapeType="1"/>
          </p:cNvSpPr>
          <p:nvPr/>
        </p:nvSpPr>
        <p:spPr bwMode="auto">
          <a:xfrm>
            <a:off x="4811713" y="2493963"/>
            <a:ext cx="1752600" cy="18621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06034" name="Oval 18"/>
          <p:cNvSpPr>
            <a:spLocks noChangeArrowheads="1"/>
          </p:cNvSpPr>
          <p:nvPr/>
        </p:nvSpPr>
        <p:spPr bwMode="auto">
          <a:xfrm>
            <a:off x="2798763" y="2263775"/>
            <a:ext cx="4460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6035" name="Oval 19"/>
          <p:cNvSpPr>
            <a:spLocks noChangeArrowheads="1"/>
          </p:cNvSpPr>
          <p:nvPr/>
        </p:nvSpPr>
        <p:spPr bwMode="auto">
          <a:xfrm>
            <a:off x="1927225" y="3198813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6036" name="Oval 20"/>
          <p:cNvSpPr>
            <a:spLocks noChangeArrowheads="1"/>
          </p:cNvSpPr>
          <p:nvPr/>
        </p:nvSpPr>
        <p:spPr bwMode="auto">
          <a:xfrm>
            <a:off x="3721100" y="3198813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6037" name="Oval 21"/>
          <p:cNvSpPr>
            <a:spLocks noChangeArrowheads="1"/>
          </p:cNvSpPr>
          <p:nvPr/>
        </p:nvSpPr>
        <p:spPr bwMode="auto">
          <a:xfrm>
            <a:off x="4578350" y="2263775"/>
            <a:ext cx="446088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6038" name="Oval 22"/>
          <p:cNvSpPr>
            <a:spLocks noChangeArrowheads="1"/>
          </p:cNvSpPr>
          <p:nvPr/>
        </p:nvSpPr>
        <p:spPr bwMode="auto">
          <a:xfrm>
            <a:off x="7246938" y="3200400"/>
            <a:ext cx="4460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6039" name="Oval 23"/>
          <p:cNvSpPr>
            <a:spLocks noChangeArrowheads="1"/>
          </p:cNvSpPr>
          <p:nvPr/>
        </p:nvSpPr>
        <p:spPr bwMode="auto">
          <a:xfrm>
            <a:off x="6357938" y="2263775"/>
            <a:ext cx="4460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6040" name="Oval 24"/>
          <p:cNvSpPr>
            <a:spLocks noChangeArrowheads="1"/>
          </p:cNvSpPr>
          <p:nvPr/>
        </p:nvSpPr>
        <p:spPr bwMode="auto">
          <a:xfrm>
            <a:off x="2797175" y="4167188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6041" name="Oval 25"/>
          <p:cNvSpPr>
            <a:spLocks noChangeArrowheads="1"/>
          </p:cNvSpPr>
          <p:nvPr/>
        </p:nvSpPr>
        <p:spPr bwMode="auto">
          <a:xfrm>
            <a:off x="4576763" y="4167188"/>
            <a:ext cx="446087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6042" name="Oval 26"/>
          <p:cNvSpPr>
            <a:spLocks noChangeArrowheads="1"/>
          </p:cNvSpPr>
          <p:nvPr/>
        </p:nvSpPr>
        <p:spPr bwMode="auto">
          <a:xfrm>
            <a:off x="6356350" y="4167188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37" name="Text Box 27"/>
          <p:cNvSpPr txBox="1">
            <a:spLocks noChangeArrowheads="1"/>
          </p:cNvSpPr>
          <p:nvPr/>
        </p:nvSpPr>
        <p:spPr bwMode="auto">
          <a:xfrm>
            <a:off x="2247900" y="25844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13</a:t>
            </a:r>
          </a:p>
        </p:txBody>
      </p:sp>
      <p:sp>
        <p:nvSpPr>
          <p:cNvPr id="17438" name="Text Box 28"/>
          <p:cNvSpPr txBox="1">
            <a:spLocks noChangeArrowheads="1"/>
          </p:cNvSpPr>
          <p:nvPr/>
        </p:nvSpPr>
        <p:spPr bwMode="auto">
          <a:xfrm>
            <a:off x="2171700" y="3835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50</a:t>
            </a:r>
          </a:p>
        </p:txBody>
      </p:sp>
      <p:sp>
        <p:nvSpPr>
          <p:cNvPr id="17439" name="Text Box 29"/>
          <p:cNvSpPr txBox="1">
            <a:spLocks noChangeArrowheads="1"/>
          </p:cNvSpPr>
          <p:nvPr/>
        </p:nvSpPr>
        <p:spPr bwMode="auto">
          <a:xfrm>
            <a:off x="2597150" y="31940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11</a:t>
            </a:r>
          </a:p>
        </p:txBody>
      </p:sp>
      <p:sp>
        <p:nvSpPr>
          <p:cNvPr id="17440" name="Text Box 30"/>
          <p:cNvSpPr txBox="1">
            <a:spLocks noChangeArrowheads="1"/>
          </p:cNvSpPr>
          <p:nvPr/>
        </p:nvSpPr>
        <p:spPr bwMode="auto">
          <a:xfrm>
            <a:off x="3173413" y="34988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7</a:t>
            </a:r>
          </a:p>
        </p:txBody>
      </p:sp>
      <p:sp>
        <p:nvSpPr>
          <p:cNvPr id="17441" name="Text Box 31"/>
          <p:cNvSpPr txBox="1">
            <a:spLocks noChangeArrowheads="1"/>
          </p:cNvSpPr>
          <p:nvPr/>
        </p:nvSpPr>
        <p:spPr bwMode="auto">
          <a:xfrm>
            <a:off x="3979863" y="27463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2</a:t>
            </a:r>
          </a:p>
        </p:txBody>
      </p:sp>
      <p:sp>
        <p:nvSpPr>
          <p:cNvPr id="17442" name="Text Box 32"/>
          <p:cNvSpPr txBox="1">
            <a:spLocks noChangeArrowheads="1"/>
          </p:cNvSpPr>
          <p:nvPr/>
        </p:nvSpPr>
        <p:spPr bwMode="auto">
          <a:xfrm>
            <a:off x="3608388" y="2039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8</a:t>
            </a:r>
          </a:p>
        </p:txBody>
      </p:sp>
      <p:sp>
        <p:nvSpPr>
          <p:cNvPr id="17443" name="Text Box 33"/>
          <p:cNvSpPr txBox="1">
            <a:spLocks noChangeArrowheads="1"/>
          </p:cNvSpPr>
          <p:nvPr/>
        </p:nvSpPr>
        <p:spPr bwMode="auto">
          <a:xfrm>
            <a:off x="5448300" y="20399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12</a:t>
            </a:r>
          </a:p>
        </p:txBody>
      </p:sp>
      <p:sp>
        <p:nvSpPr>
          <p:cNvPr id="17444" name="Text Box 34"/>
          <p:cNvSpPr txBox="1">
            <a:spLocks noChangeArrowheads="1"/>
          </p:cNvSpPr>
          <p:nvPr/>
        </p:nvSpPr>
        <p:spPr bwMode="auto">
          <a:xfrm>
            <a:off x="6940550" y="2573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9</a:t>
            </a:r>
          </a:p>
        </p:txBody>
      </p:sp>
      <p:sp>
        <p:nvSpPr>
          <p:cNvPr id="17445" name="Text Box 35"/>
          <p:cNvSpPr txBox="1">
            <a:spLocks noChangeArrowheads="1"/>
          </p:cNvSpPr>
          <p:nvPr/>
        </p:nvSpPr>
        <p:spPr bwMode="auto">
          <a:xfrm>
            <a:off x="6940550" y="38687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10</a:t>
            </a:r>
          </a:p>
        </p:txBody>
      </p:sp>
      <p:sp>
        <p:nvSpPr>
          <p:cNvPr id="17446" name="Text Box 36"/>
          <p:cNvSpPr txBox="1">
            <a:spLocks noChangeArrowheads="1"/>
          </p:cNvSpPr>
          <p:nvPr/>
        </p:nvSpPr>
        <p:spPr bwMode="auto">
          <a:xfrm>
            <a:off x="6591300" y="320357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14</a:t>
            </a:r>
          </a:p>
        </p:txBody>
      </p:sp>
      <p:sp>
        <p:nvSpPr>
          <p:cNvPr id="17447" name="Text Box 37"/>
          <p:cNvSpPr txBox="1">
            <a:spLocks noChangeArrowheads="1"/>
          </p:cNvSpPr>
          <p:nvPr/>
        </p:nvSpPr>
        <p:spPr bwMode="auto">
          <a:xfrm>
            <a:off x="5340350" y="3302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40</a:t>
            </a:r>
          </a:p>
        </p:txBody>
      </p:sp>
      <p:sp>
        <p:nvSpPr>
          <p:cNvPr id="17448" name="Text Box 38"/>
          <p:cNvSpPr txBox="1">
            <a:spLocks noChangeArrowheads="1"/>
          </p:cNvSpPr>
          <p:nvPr/>
        </p:nvSpPr>
        <p:spPr bwMode="auto">
          <a:xfrm>
            <a:off x="5427663" y="4325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3</a:t>
            </a:r>
          </a:p>
        </p:txBody>
      </p:sp>
      <p:sp>
        <p:nvSpPr>
          <p:cNvPr id="17449" name="Text Box 39"/>
          <p:cNvSpPr txBox="1">
            <a:spLocks noChangeArrowheads="1"/>
          </p:cNvSpPr>
          <p:nvPr/>
        </p:nvSpPr>
        <p:spPr bwMode="auto">
          <a:xfrm>
            <a:off x="3717925" y="43370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</a:t>
            </a:r>
          </a:p>
        </p:txBody>
      </p:sp>
      <p:sp>
        <p:nvSpPr>
          <p:cNvPr id="17450" name="Text Box 40"/>
          <p:cNvSpPr txBox="1">
            <a:spLocks noChangeArrowheads="1"/>
          </p:cNvSpPr>
          <p:nvPr/>
        </p:nvSpPr>
        <p:spPr bwMode="auto">
          <a:xfrm>
            <a:off x="4022725" y="37385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6</a:t>
            </a:r>
          </a:p>
        </p:txBody>
      </p:sp>
      <p:sp>
        <p:nvSpPr>
          <p:cNvPr id="17451" name="Text Box 41"/>
          <p:cNvSpPr txBox="1">
            <a:spLocks noChangeArrowheads="1"/>
          </p:cNvSpPr>
          <p:nvPr/>
        </p:nvSpPr>
        <p:spPr bwMode="auto">
          <a:xfrm>
            <a:off x="4379913" y="33067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20</a:t>
            </a:r>
          </a:p>
        </p:txBody>
      </p:sp>
      <p:sp>
        <p:nvSpPr>
          <p:cNvPr id="45" name="Right Arrow 44">
            <a:hlinkClick r:id="rId2" action="ppaction://hlinksldjump"/>
          </p:cNvPr>
          <p:cNvSpPr/>
          <p:nvPr/>
        </p:nvSpPr>
        <p:spPr>
          <a:xfrm>
            <a:off x="6477000" y="6055360"/>
            <a:ext cx="2438400" cy="650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Next</a:t>
            </a:r>
            <a:endParaRPr lang="en-US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Line 2"/>
          <p:cNvSpPr>
            <a:spLocks noChangeShapeType="1"/>
          </p:cNvSpPr>
          <p:nvPr/>
        </p:nvSpPr>
        <p:spPr bwMode="auto">
          <a:xfrm flipV="1">
            <a:off x="4822825" y="4364038"/>
            <a:ext cx="1752600" cy="11112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Line 3"/>
          <p:cNvSpPr>
            <a:spLocks noChangeShapeType="1"/>
          </p:cNvSpPr>
          <p:nvPr/>
        </p:nvSpPr>
        <p:spPr bwMode="auto">
          <a:xfrm flipH="1">
            <a:off x="3960813" y="2493963"/>
            <a:ext cx="827087" cy="9588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Line 4"/>
          <p:cNvSpPr>
            <a:spLocks noChangeShapeType="1"/>
          </p:cNvSpPr>
          <p:nvPr/>
        </p:nvSpPr>
        <p:spPr bwMode="auto">
          <a:xfrm flipV="1">
            <a:off x="4789488" y="2492375"/>
            <a:ext cx="178593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Line 6"/>
          <p:cNvSpPr>
            <a:spLocks noChangeShapeType="1"/>
          </p:cNvSpPr>
          <p:nvPr/>
        </p:nvSpPr>
        <p:spPr bwMode="auto">
          <a:xfrm>
            <a:off x="3005138" y="2471738"/>
            <a:ext cx="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Line 7"/>
          <p:cNvSpPr>
            <a:spLocks noChangeShapeType="1"/>
          </p:cNvSpPr>
          <p:nvPr/>
        </p:nvSpPr>
        <p:spPr bwMode="auto">
          <a:xfrm>
            <a:off x="4800600" y="2482850"/>
            <a:ext cx="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Line 8"/>
          <p:cNvSpPr>
            <a:spLocks noChangeShapeType="1"/>
          </p:cNvSpPr>
          <p:nvPr/>
        </p:nvSpPr>
        <p:spPr bwMode="auto">
          <a:xfrm>
            <a:off x="6586538" y="2493963"/>
            <a:ext cx="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9"/>
          <p:cNvSpPr>
            <a:spLocks noChangeShapeType="1"/>
          </p:cNvSpPr>
          <p:nvPr/>
        </p:nvSpPr>
        <p:spPr bwMode="auto">
          <a:xfrm flipV="1">
            <a:off x="2994025" y="2503488"/>
            <a:ext cx="1785938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10"/>
          <p:cNvSpPr>
            <a:spLocks noChangeShapeType="1"/>
          </p:cNvSpPr>
          <p:nvPr/>
        </p:nvSpPr>
        <p:spPr bwMode="auto">
          <a:xfrm flipV="1">
            <a:off x="2982913" y="4365625"/>
            <a:ext cx="1808162" cy="206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11"/>
          <p:cNvSpPr>
            <a:spLocks noChangeShapeType="1"/>
          </p:cNvSpPr>
          <p:nvPr/>
        </p:nvSpPr>
        <p:spPr bwMode="auto">
          <a:xfrm>
            <a:off x="3951288" y="3440113"/>
            <a:ext cx="871537" cy="9477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12"/>
          <p:cNvSpPr>
            <a:spLocks noChangeShapeType="1"/>
          </p:cNvSpPr>
          <p:nvPr/>
        </p:nvSpPr>
        <p:spPr bwMode="auto">
          <a:xfrm>
            <a:off x="2112963" y="3440113"/>
            <a:ext cx="871537" cy="9477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13"/>
          <p:cNvSpPr>
            <a:spLocks noChangeShapeType="1"/>
          </p:cNvSpPr>
          <p:nvPr/>
        </p:nvSpPr>
        <p:spPr bwMode="auto">
          <a:xfrm flipH="1">
            <a:off x="2111375" y="2536825"/>
            <a:ext cx="871538" cy="9477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14"/>
          <p:cNvSpPr>
            <a:spLocks noChangeShapeType="1"/>
          </p:cNvSpPr>
          <p:nvPr/>
        </p:nvSpPr>
        <p:spPr bwMode="auto">
          <a:xfrm flipH="1">
            <a:off x="6573838" y="3440113"/>
            <a:ext cx="871537" cy="9477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Line 15"/>
          <p:cNvSpPr>
            <a:spLocks noChangeShapeType="1"/>
          </p:cNvSpPr>
          <p:nvPr/>
        </p:nvSpPr>
        <p:spPr bwMode="auto">
          <a:xfrm>
            <a:off x="6564313" y="2505075"/>
            <a:ext cx="881062" cy="9477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Line 16"/>
          <p:cNvSpPr>
            <a:spLocks noChangeShapeType="1"/>
          </p:cNvSpPr>
          <p:nvPr/>
        </p:nvSpPr>
        <p:spPr bwMode="auto">
          <a:xfrm flipH="1">
            <a:off x="2992438" y="3440113"/>
            <a:ext cx="957262" cy="9366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Line 17"/>
          <p:cNvSpPr>
            <a:spLocks noChangeShapeType="1"/>
          </p:cNvSpPr>
          <p:nvPr/>
        </p:nvSpPr>
        <p:spPr bwMode="auto">
          <a:xfrm>
            <a:off x="4811713" y="2493963"/>
            <a:ext cx="1752600" cy="18621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07058" name="Oval 18"/>
          <p:cNvSpPr>
            <a:spLocks noChangeArrowheads="1"/>
          </p:cNvSpPr>
          <p:nvPr/>
        </p:nvSpPr>
        <p:spPr bwMode="auto">
          <a:xfrm>
            <a:off x="2798763" y="2263775"/>
            <a:ext cx="4460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7059" name="Oval 19"/>
          <p:cNvSpPr>
            <a:spLocks noChangeArrowheads="1"/>
          </p:cNvSpPr>
          <p:nvPr/>
        </p:nvSpPr>
        <p:spPr bwMode="auto">
          <a:xfrm>
            <a:off x="1927225" y="3198813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7060" name="Oval 20"/>
          <p:cNvSpPr>
            <a:spLocks noChangeArrowheads="1"/>
          </p:cNvSpPr>
          <p:nvPr/>
        </p:nvSpPr>
        <p:spPr bwMode="auto">
          <a:xfrm>
            <a:off x="3721100" y="3198813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7061" name="Oval 21"/>
          <p:cNvSpPr>
            <a:spLocks noChangeArrowheads="1"/>
          </p:cNvSpPr>
          <p:nvPr/>
        </p:nvSpPr>
        <p:spPr bwMode="auto">
          <a:xfrm>
            <a:off x="4578350" y="2263775"/>
            <a:ext cx="446088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7062" name="Oval 22"/>
          <p:cNvSpPr>
            <a:spLocks noChangeArrowheads="1"/>
          </p:cNvSpPr>
          <p:nvPr/>
        </p:nvSpPr>
        <p:spPr bwMode="auto">
          <a:xfrm>
            <a:off x="7246938" y="3200400"/>
            <a:ext cx="4460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7063" name="Oval 23"/>
          <p:cNvSpPr>
            <a:spLocks noChangeArrowheads="1"/>
          </p:cNvSpPr>
          <p:nvPr/>
        </p:nvSpPr>
        <p:spPr bwMode="auto">
          <a:xfrm>
            <a:off x="6357938" y="2263775"/>
            <a:ext cx="4460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7064" name="Oval 24"/>
          <p:cNvSpPr>
            <a:spLocks noChangeArrowheads="1"/>
          </p:cNvSpPr>
          <p:nvPr/>
        </p:nvSpPr>
        <p:spPr bwMode="auto">
          <a:xfrm>
            <a:off x="2797175" y="4167188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7065" name="Oval 25"/>
          <p:cNvSpPr>
            <a:spLocks noChangeArrowheads="1"/>
          </p:cNvSpPr>
          <p:nvPr/>
        </p:nvSpPr>
        <p:spPr bwMode="auto">
          <a:xfrm>
            <a:off x="4576763" y="4167188"/>
            <a:ext cx="446087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7066" name="Oval 26"/>
          <p:cNvSpPr>
            <a:spLocks noChangeArrowheads="1"/>
          </p:cNvSpPr>
          <p:nvPr/>
        </p:nvSpPr>
        <p:spPr bwMode="auto">
          <a:xfrm>
            <a:off x="6356350" y="4167188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461" name="Text Box 27"/>
          <p:cNvSpPr txBox="1">
            <a:spLocks noChangeArrowheads="1"/>
          </p:cNvSpPr>
          <p:nvPr/>
        </p:nvSpPr>
        <p:spPr bwMode="auto">
          <a:xfrm>
            <a:off x="2247900" y="25844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13</a:t>
            </a:r>
          </a:p>
        </p:txBody>
      </p:sp>
      <p:sp>
        <p:nvSpPr>
          <p:cNvPr id="18462" name="Text Box 28"/>
          <p:cNvSpPr txBox="1">
            <a:spLocks noChangeArrowheads="1"/>
          </p:cNvSpPr>
          <p:nvPr/>
        </p:nvSpPr>
        <p:spPr bwMode="auto">
          <a:xfrm>
            <a:off x="2171700" y="3835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50</a:t>
            </a:r>
          </a:p>
        </p:txBody>
      </p:sp>
      <p:sp>
        <p:nvSpPr>
          <p:cNvPr id="18463" name="Text Box 29"/>
          <p:cNvSpPr txBox="1">
            <a:spLocks noChangeArrowheads="1"/>
          </p:cNvSpPr>
          <p:nvPr/>
        </p:nvSpPr>
        <p:spPr bwMode="auto">
          <a:xfrm>
            <a:off x="2597150" y="31940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11</a:t>
            </a:r>
          </a:p>
        </p:txBody>
      </p:sp>
      <p:sp>
        <p:nvSpPr>
          <p:cNvPr id="18464" name="Text Box 30"/>
          <p:cNvSpPr txBox="1">
            <a:spLocks noChangeArrowheads="1"/>
          </p:cNvSpPr>
          <p:nvPr/>
        </p:nvSpPr>
        <p:spPr bwMode="auto">
          <a:xfrm>
            <a:off x="3173413" y="34988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7</a:t>
            </a:r>
          </a:p>
        </p:txBody>
      </p:sp>
      <p:sp>
        <p:nvSpPr>
          <p:cNvPr id="18465" name="Text Box 31"/>
          <p:cNvSpPr txBox="1">
            <a:spLocks noChangeArrowheads="1"/>
          </p:cNvSpPr>
          <p:nvPr/>
        </p:nvSpPr>
        <p:spPr bwMode="auto">
          <a:xfrm>
            <a:off x="3979863" y="27463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2</a:t>
            </a:r>
          </a:p>
        </p:txBody>
      </p:sp>
      <p:sp>
        <p:nvSpPr>
          <p:cNvPr id="18466" name="Text Box 32"/>
          <p:cNvSpPr txBox="1">
            <a:spLocks noChangeArrowheads="1"/>
          </p:cNvSpPr>
          <p:nvPr/>
        </p:nvSpPr>
        <p:spPr bwMode="auto">
          <a:xfrm>
            <a:off x="3608388" y="2039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8</a:t>
            </a:r>
          </a:p>
        </p:txBody>
      </p:sp>
      <p:sp>
        <p:nvSpPr>
          <p:cNvPr id="18467" name="Text Box 33"/>
          <p:cNvSpPr txBox="1">
            <a:spLocks noChangeArrowheads="1"/>
          </p:cNvSpPr>
          <p:nvPr/>
        </p:nvSpPr>
        <p:spPr bwMode="auto">
          <a:xfrm>
            <a:off x="5448300" y="20399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12</a:t>
            </a:r>
          </a:p>
        </p:txBody>
      </p:sp>
      <p:sp>
        <p:nvSpPr>
          <p:cNvPr id="18468" name="Text Box 34"/>
          <p:cNvSpPr txBox="1">
            <a:spLocks noChangeArrowheads="1"/>
          </p:cNvSpPr>
          <p:nvPr/>
        </p:nvSpPr>
        <p:spPr bwMode="auto">
          <a:xfrm>
            <a:off x="6940550" y="2573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9</a:t>
            </a:r>
          </a:p>
        </p:txBody>
      </p:sp>
      <p:sp>
        <p:nvSpPr>
          <p:cNvPr id="18469" name="Text Box 35"/>
          <p:cNvSpPr txBox="1">
            <a:spLocks noChangeArrowheads="1"/>
          </p:cNvSpPr>
          <p:nvPr/>
        </p:nvSpPr>
        <p:spPr bwMode="auto">
          <a:xfrm>
            <a:off x="6940550" y="38687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10</a:t>
            </a:r>
          </a:p>
        </p:txBody>
      </p:sp>
      <p:sp>
        <p:nvSpPr>
          <p:cNvPr id="18470" name="Text Box 36"/>
          <p:cNvSpPr txBox="1">
            <a:spLocks noChangeArrowheads="1"/>
          </p:cNvSpPr>
          <p:nvPr/>
        </p:nvSpPr>
        <p:spPr bwMode="auto">
          <a:xfrm>
            <a:off x="6591300" y="320357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14</a:t>
            </a:r>
          </a:p>
        </p:txBody>
      </p:sp>
      <p:sp>
        <p:nvSpPr>
          <p:cNvPr id="18471" name="Text Box 37"/>
          <p:cNvSpPr txBox="1">
            <a:spLocks noChangeArrowheads="1"/>
          </p:cNvSpPr>
          <p:nvPr/>
        </p:nvSpPr>
        <p:spPr bwMode="auto">
          <a:xfrm>
            <a:off x="5340350" y="3302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40</a:t>
            </a:r>
          </a:p>
        </p:txBody>
      </p:sp>
      <p:sp>
        <p:nvSpPr>
          <p:cNvPr id="18472" name="Text Box 38"/>
          <p:cNvSpPr txBox="1">
            <a:spLocks noChangeArrowheads="1"/>
          </p:cNvSpPr>
          <p:nvPr/>
        </p:nvSpPr>
        <p:spPr bwMode="auto">
          <a:xfrm>
            <a:off x="5427663" y="4325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3</a:t>
            </a:r>
          </a:p>
        </p:txBody>
      </p:sp>
      <p:sp>
        <p:nvSpPr>
          <p:cNvPr id="18473" name="Text Box 39"/>
          <p:cNvSpPr txBox="1">
            <a:spLocks noChangeArrowheads="1"/>
          </p:cNvSpPr>
          <p:nvPr/>
        </p:nvSpPr>
        <p:spPr bwMode="auto">
          <a:xfrm>
            <a:off x="3717925" y="43370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</a:t>
            </a:r>
          </a:p>
        </p:txBody>
      </p:sp>
      <p:sp>
        <p:nvSpPr>
          <p:cNvPr id="18474" name="Text Box 40"/>
          <p:cNvSpPr txBox="1">
            <a:spLocks noChangeArrowheads="1"/>
          </p:cNvSpPr>
          <p:nvPr/>
        </p:nvSpPr>
        <p:spPr bwMode="auto">
          <a:xfrm>
            <a:off x="4022725" y="37385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6</a:t>
            </a:r>
          </a:p>
        </p:txBody>
      </p:sp>
      <p:sp>
        <p:nvSpPr>
          <p:cNvPr id="18475" name="Text Box 41"/>
          <p:cNvSpPr txBox="1">
            <a:spLocks noChangeArrowheads="1"/>
          </p:cNvSpPr>
          <p:nvPr/>
        </p:nvSpPr>
        <p:spPr bwMode="auto">
          <a:xfrm>
            <a:off x="4379913" y="33067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20</a:t>
            </a:r>
          </a:p>
        </p:txBody>
      </p:sp>
      <p:sp>
        <p:nvSpPr>
          <p:cNvPr id="45" name="Right Arrow 44">
            <a:hlinkClick r:id="rId2" action="ppaction://hlinksldjump"/>
          </p:cNvPr>
          <p:cNvSpPr/>
          <p:nvPr/>
        </p:nvSpPr>
        <p:spPr>
          <a:xfrm>
            <a:off x="6477000" y="6055360"/>
            <a:ext cx="2438400" cy="650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Next</a:t>
            </a:r>
            <a:endParaRPr lang="en-US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Line 2"/>
          <p:cNvSpPr>
            <a:spLocks noChangeShapeType="1"/>
          </p:cNvSpPr>
          <p:nvPr/>
        </p:nvSpPr>
        <p:spPr bwMode="auto">
          <a:xfrm flipV="1">
            <a:off x="4822825" y="4364038"/>
            <a:ext cx="1752600" cy="11112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1" name="Line 3"/>
          <p:cNvSpPr>
            <a:spLocks noChangeShapeType="1"/>
          </p:cNvSpPr>
          <p:nvPr/>
        </p:nvSpPr>
        <p:spPr bwMode="auto">
          <a:xfrm flipH="1">
            <a:off x="3960813" y="2493963"/>
            <a:ext cx="827087" cy="9588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2" name="Line 4"/>
          <p:cNvSpPr>
            <a:spLocks noChangeShapeType="1"/>
          </p:cNvSpPr>
          <p:nvPr/>
        </p:nvSpPr>
        <p:spPr bwMode="auto">
          <a:xfrm flipV="1">
            <a:off x="4789488" y="2492375"/>
            <a:ext cx="178593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Line 6"/>
          <p:cNvSpPr>
            <a:spLocks noChangeShapeType="1"/>
          </p:cNvSpPr>
          <p:nvPr/>
        </p:nvSpPr>
        <p:spPr bwMode="auto">
          <a:xfrm>
            <a:off x="3005138" y="2471738"/>
            <a:ext cx="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Line 7"/>
          <p:cNvSpPr>
            <a:spLocks noChangeShapeType="1"/>
          </p:cNvSpPr>
          <p:nvPr/>
        </p:nvSpPr>
        <p:spPr bwMode="auto">
          <a:xfrm>
            <a:off x="4800600" y="2482850"/>
            <a:ext cx="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Line 8"/>
          <p:cNvSpPr>
            <a:spLocks noChangeShapeType="1"/>
          </p:cNvSpPr>
          <p:nvPr/>
        </p:nvSpPr>
        <p:spPr bwMode="auto">
          <a:xfrm>
            <a:off x="6586538" y="2493963"/>
            <a:ext cx="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Line 9"/>
          <p:cNvSpPr>
            <a:spLocks noChangeShapeType="1"/>
          </p:cNvSpPr>
          <p:nvPr/>
        </p:nvSpPr>
        <p:spPr bwMode="auto">
          <a:xfrm flipV="1">
            <a:off x="2994025" y="2503488"/>
            <a:ext cx="1785938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8" name="Line 10"/>
          <p:cNvSpPr>
            <a:spLocks noChangeShapeType="1"/>
          </p:cNvSpPr>
          <p:nvPr/>
        </p:nvSpPr>
        <p:spPr bwMode="auto">
          <a:xfrm flipV="1">
            <a:off x="2982913" y="4365625"/>
            <a:ext cx="1808162" cy="206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9" name="Line 11"/>
          <p:cNvSpPr>
            <a:spLocks noChangeShapeType="1"/>
          </p:cNvSpPr>
          <p:nvPr/>
        </p:nvSpPr>
        <p:spPr bwMode="auto">
          <a:xfrm>
            <a:off x="3951288" y="3440113"/>
            <a:ext cx="871537" cy="9477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0" name="Line 12"/>
          <p:cNvSpPr>
            <a:spLocks noChangeShapeType="1"/>
          </p:cNvSpPr>
          <p:nvPr/>
        </p:nvSpPr>
        <p:spPr bwMode="auto">
          <a:xfrm>
            <a:off x="2112963" y="3440113"/>
            <a:ext cx="871537" cy="9477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Line 13"/>
          <p:cNvSpPr>
            <a:spLocks noChangeShapeType="1"/>
          </p:cNvSpPr>
          <p:nvPr/>
        </p:nvSpPr>
        <p:spPr bwMode="auto">
          <a:xfrm flipH="1">
            <a:off x="2111375" y="2536825"/>
            <a:ext cx="871538" cy="9477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Line 14"/>
          <p:cNvSpPr>
            <a:spLocks noChangeShapeType="1"/>
          </p:cNvSpPr>
          <p:nvPr/>
        </p:nvSpPr>
        <p:spPr bwMode="auto">
          <a:xfrm flipH="1">
            <a:off x="6573838" y="3440113"/>
            <a:ext cx="871537" cy="9477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Line 15"/>
          <p:cNvSpPr>
            <a:spLocks noChangeShapeType="1"/>
          </p:cNvSpPr>
          <p:nvPr/>
        </p:nvSpPr>
        <p:spPr bwMode="auto">
          <a:xfrm>
            <a:off x="6564313" y="2505075"/>
            <a:ext cx="881062" cy="9477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Line 16"/>
          <p:cNvSpPr>
            <a:spLocks noChangeShapeType="1"/>
          </p:cNvSpPr>
          <p:nvPr/>
        </p:nvSpPr>
        <p:spPr bwMode="auto">
          <a:xfrm flipH="1">
            <a:off x="2992438" y="3440113"/>
            <a:ext cx="957262" cy="9366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5" name="Line 17"/>
          <p:cNvSpPr>
            <a:spLocks noChangeShapeType="1"/>
          </p:cNvSpPr>
          <p:nvPr/>
        </p:nvSpPr>
        <p:spPr bwMode="auto">
          <a:xfrm>
            <a:off x="4811713" y="2493963"/>
            <a:ext cx="1752600" cy="18621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08082" name="Oval 18"/>
          <p:cNvSpPr>
            <a:spLocks noChangeArrowheads="1"/>
          </p:cNvSpPr>
          <p:nvPr/>
        </p:nvSpPr>
        <p:spPr bwMode="auto">
          <a:xfrm>
            <a:off x="2798763" y="2263775"/>
            <a:ext cx="4460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8083" name="Oval 19"/>
          <p:cNvSpPr>
            <a:spLocks noChangeArrowheads="1"/>
          </p:cNvSpPr>
          <p:nvPr/>
        </p:nvSpPr>
        <p:spPr bwMode="auto">
          <a:xfrm>
            <a:off x="1927225" y="3198813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8084" name="Oval 20"/>
          <p:cNvSpPr>
            <a:spLocks noChangeArrowheads="1"/>
          </p:cNvSpPr>
          <p:nvPr/>
        </p:nvSpPr>
        <p:spPr bwMode="auto">
          <a:xfrm>
            <a:off x="3721100" y="3198813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8085" name="Oval 21"/>
          <p:cNvSpPr>
            <a:spLocks noChangeArrowheads="1"/>
          </p:cNvSpPr>
          <p:nvPr/>
        </p:nvSpPr>
        <p:spPr bwMode="auto">
          <a:xfrm>
            <a:off x="4578350" y="2263775"/>
            <a:ext cx="446088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8086" name="Oval 22"/>
          <p:cNvSpPr>
            <a:spLocks noChangeArrowheads="1"/>
          </p:cNvSpPr>
          <p:nvPr/>
        </p:nvSpPr>
        <p:spPr bwMode="auto">
          <a:xfrm>
            <a:off x="7246938" y="3200400"/>
            <a:ext cx="4460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8087" name="Oval 23"/>
          <p:cNvSpPr>
            <a:spLocks noChangeArrowheads="1"/>
          </p:cNvSpPr>
          <p:nvPr/>
        </p:nvSpPr>
        <p:spPr bwMode="auto">
          <a:xfrm>
            <a:off x="6357938" y="2263775"/>
            <a:ext cx="4460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8088" name="Oval 24"/>
          <p:cNvSpPr>
            <a:spLocks noChangeArrowheads="1"/>
          </p:cNvSpPr>
          <p:nvPr/>
        </p:nvSpPr>
        <p:spPr bwMode="auto">
          <a:xfrm>
            <a:off x="2797175" y="4167188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8089" name="Oval 25"/>
          <p:cNvSpPr>
            <a:spLocks noChangeArrowheads="1"/>
          </p:cNvSpPr>
          <p:nvPr/>
        </p:nvSpPr>
        <p:spPr bwMode="auto">
          <a:xfrm>
            <a:off x="4576763" y="4167188"/>
            <a:ext cx="446087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8090" name="Oval 26"/>
          <p:cNvSpPr>
            <a:spLocks noChangeArrowheads="1"/>
          </p:cNvSpPr>
          <p:nvPr/>
        </p:nvSpPr>
        <p:spPr bwMode="auto">
          <a:xfrm>
            <a:off x="6356350" y="4167188"/>
            <a:ext cx="446088" cy="446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85" name="Text Box 27"/>
          <p:cNvSpPr txBox="1">
            <a:spLocks noChangeArrowheads="1"/>
          </p:cNvSpPr>
          <p:nvPr/>
        </p:nvSpPr>
        <p:spPr bwMode="auto">
          <a:xfrm>
            <a:off x="2247900" y="25844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13</a:t>
            </a:r>
          </a:p>
        </p:txBody>
      </p:sp>
      <p:sp>
        <p:nvSpPr>
          <p:cNvPr id="19486" name="Text Box 28"/>
          <p:cNvSpPr txBox="1">
            <a:spLocks noChangeArrowheads="1"/>
          </p:cNvSpPr>
          <p:nvPr/>
        </p:nvSpPr>
        <p:spPr bwMode="auto">
          <a:xfrm>
            <a:off x="2171700" y="3835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50</a:t>
            </a:r>
          </a:p>
        </p:txBody>
      </p:sp>
      <p:sp>
        <p:nvSpPr>
          <p:cNvPr id="19487" name="Text Box 29"/>
          <p:cNvSpPr txBox="1">
            <a:spLocks noChangeArrowheads="1"/>
          </p:cNvSpPr>
          <p:nvPr/>
        </p:nvSpPr>
        <p:spPr bwMode="auto">
          <a:xfrm>
            <a:off x="2597150" y="31940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11</a:t>
            </a:r>
          </a:p>
        </p:txBody>
      </p:sp>
      <p:sp>
        <p:nvSpPr>
          <p:cNvPr id="19488" name="Text Box 30"/>
          <p:cNvSpPr txBox="1">
            <a:spLocks noChangeArrowheads="1"/>
          </p:cNvSpPr>
          <p:nvPr/>
        </p:nvSpPr>
        <p:spPr bwMode="auto">
          <a:xfrm>
            <a:off x="3173413" y="34988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7</a:t>
            </a:r>
          </a:p>
        </p:txBody>
      </p:sp>
      <p:sp>
        <p:nvSpPr>
          <p:cNvPr id="19489" name="Text Box 31"/>
          <p:cNvSpPr txBox="1">
            <a:spLocks noChangeArrowheads="1"/>
          </p:cNvSpPr>
          <p:nvPr/>
        </p:nvSpPr>
        <p:spPr bwMode="auto">
          <a:xfrm>
            <a:off x="3979863" y="27463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2</a:t>
            </a:r>
          </a:p>
        </p:txBody>
      </p:sp>
      <p:sp>
        <p:nvSpPr>
          <p:cNvPr id="19490" name="Text Box 32"/>
          <p:cNvSpPr txBox="1">
            <a:spLocks noChangeArrowheads="1"/>
          </p:cNvSpPr>
          <p:nvPr/>
        </p:nvSpPr>
        <p:spPr bwMode="auto">
          <a:xfrm>
            <a:off x="3608388" y="2039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8</a:t>
            </a:r>
          </a:p>
        </p:txBody>
      </p:sp>
      <p:sp>
        <p:nvSpPr>
          <p:cNvPr id="19491" name="Text Box 33"/>
          <p:cNvSpPr txBox="1">
            <a:spLocks noChangeArrowheads="1"/>
          </p:cNvSpPr>
          <p:nvPr/>
        </p:nvSpPr>
        <p:spPr bwMode="auto">
          <a:xfrm>
            <a:off x="5448300" y="20399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12</a:t>
            </a:r>
          </a:p>
        </p:txBody>
      </p:sp>
      <p:sp>
        <p:nvSpPr>
          <p:cNvPr id="19492" name="Text Box 34"/>
          <p:cNvSpPr txBox="1">
            <a:spLocks noChangeArrowheads="1"/>
          </p:cNvSpPr>
          <p:nvPr/>
        </p:nvSpPr>
        <p:spPr bwMode="auto">
          <a:xfrm>
            <a:off x="6940550" y="2573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9</a:t>
            </a:r>
          </a:p>
        </p:txBody>
      </p:sp>
      <p:sp>
        <p:nvSpPr>
          <p:cNvPr id="19493" name="Text Box 35"/>
          <p:cNvSpPr txBox="1">
            <a:spLocks noChangeArrowheads="1"/>
          </p:cNvSpPr>
          <p:nvPr/>
        </p:nvSpPr>
        <p:spPr bwMode="auto">
          <a:xfrm>
            <a:off x="6940550" y="38687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10</a:t>
            </a:r>
          </a:p>
        </p:txBody>
      </p:sp>
      <p:sp>
        <p:nvSpPr>
          <p:cNvPr id="19494" name="Text Box 36"/>
          <p:cNvSpPr txBox="1">
            <a:spLocks noChangeArrowheads="1"/>
          </p:cNvSpPr>
          <p:nvPr/>
        </p:nvSpPr>
        <p:spPr bwMode="auto">
          <a:xfrm>
            <a:off x="6591300" y="320357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14</a:t>
            </a:r>
          </a:p>
        </p:txBody>
      </p:sp>
      <p:sp>
        <p:nvSpPr>
          <p:cNvPr id="19495" name="Text Box 37"/>
          <p:cNvSpPr txBox="1">
            <a:spLocks noChangeArrowheads="1"/>
          </p:cNvSpPr>
          <p:nvPr/>
        </p:nvSpPr>
        <p:spPr bwMode="auto">
          <a:xfrm>
            <a:off x="5340350" y="3302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40</a:t>
            </a:r>
          </a:p>
        </p:txBody>
      </p:sp>
      <p:sp>
        <p:nvSpPr>
          <p:cNvPr id="19496" name="Text Box 38"/>
          <p:cNvSpPr txBox="1">
            <a:spLocks noChangeArrowheads="1"/>
          </p:cNvSpPr>
          <p:nvPr/>
        </p:nvSpPr>
        <p:spPr bwMode="auto">
          <a:xfrm>
            <a:off x="5427663" y="4325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3</a:t>
            </a:r>
          </a:p>
        </p:txBody>
      </p:sp>
      <p:sp>
        <p:nvSpPr>
          <p:cNvPr id="19497" name="Text Box 39"/>
          <p:cNvSpPr txBox="1">
            <a:spLocks noChangeArrowheads="1"/>
          </p:cNvSpPr>
          <p:nvPr/>
        </p:nvSpPr>
        <p:spPr bwMode="auto">
          <a:xfrm>
            <a:off x="3717925" y="43370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1</a:t>
            </a:r>
          </a:p>
        </p:txBody>
      </p:sp>
      <p:sp>
        <p:nvSpPr>
          <p:cNvPr id="19498" name="Text Box 40"/>
          <p:cNvSpPr txBox="1">
            <a:spLocks noChangeArrowheads="1"/>
          </p:cNvSpPr>
          <p:nvPr/>
        </p:nvSpPr>
        <p:spPr bwMode="auto">
          <a:xfrm>
            <a:off x="4022725" y="37385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6</a:t>
            </a:r>
          </a:p>
        </p:txBody>
      </p:sp>
      <p:sp>
        <p:nvSpPr>
          <p:cNvPr id="19499" name="Text Box 41"/>
          <p:cNvSpPr txBox="1">
            <a:spLocks noChangeArrowheads="1"/>
          </p:cNvSpPr>
          <p:nvPr/>
        </p:nvSpPr>
        <p:spPr bwMode="auto">
          <a:xfrm>
            <a:off x="4379913" y="33067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20</a:t>
            </a:r>
          </a:p>
        </p:txBody>
      </p:sp>
      <p:sp>
        <p:nvSpPr>
          <p:cNvPr id="45" name="Right Arrow 44">
            <a:hlinkClick r:id="rId2" action="ppaction://hlinksldjump"/>
          </p:cNvPr>
          <p:cNvSpPr/>
          <p:nvPr/>
        </p:nvSpPr>
        <p:spPr>
          <a:xfrm>
            <a:off x="6477000" y="6055360"/>
            <a:ext cx="2438400" cy="650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Next</a:t>
            </a:r>
            <a:endParaRPr lang="en-US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169</Words>
  <Application>Microsoft Office PowerPoint</Application>
  <PresentationFormat>On-screen Show (4:3)</PresentationFormat>
  <Paragraphs>169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Prim's Algorithm - Example</dc:title>
  <dc:creator>Rafi</dc:creator>
  <cp:lastModifiedBy>Rafi</cp:lastModifiedBy>
  <cp:revision>22</cp:revision>
  <dcterms:created xsi:type="dcterms:W3CDTF">2012-12-20T11:01:54Z</dcterms:created>
  <dcterms:modified xsi:type="dcterms:W3CDTF">2012-12-20T11:51:47Z</dcterms:modified>
</cp:coreProperties>
</file>