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4E73-C5F3-41EA-B51A-02A714130E2C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365F1-0112-49E7-A996-03A4DFE91A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7652" name="AutoShape 4"/>
          <p:cNvCxnSpPr>
            <a:cxnSpLocks noChangeShapeType="1"/>
            <a:stCxn id="27650" idx="6"/>
            <a:endCxn id="27651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060950" y="137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7659" name="AutoShape 11"/>
          <p:cNvCxnSpPr>
            <a:cxnSpLocks noChangeShapeType="1"/>
            <a:stCxn id="27650" idx="3"/>
            <a:endCxn id="27655" idx="7"/>
          </p:cNvCxnSpPr>
          <p:nvPr/>
        </p:nvCxnSpPr>
        <p:spPr bwMode="auto">
          <a:xfrm flipH="1">
            <a:off x="3546475" y="1838325"/>
            <a:ext cx="666750" cy="12001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0" name="AutoShape 12"/>
          <p:cNvCxnSpPr>
            <a:cxnSpLocks noChangeShapeType="1"/>
            <a:stCxn id="27655" idx="5"/>
            <a:endCxn id="27656" idx="1"/>
          </p:cNvCxnSpPr>
          <p:nvPr/>
        </p:nvCxnSpPr>
        <p:spPr bwMode="auto">
          <a:xfrm>
            <a:off x="3546475" y="3362325"/>
            <a:ext cx="819150" cy="18097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1" name="AutoShape 13"/>
          <p:cNvCxnSpPr>
            <a:cxnSpLocks noChangeShapeType="1"/>
            <a:stCxn id="27656" idx="7"/>
            <a:endCxn id="27658" idx="4"/>
          </p:cNvCxnSpPr>
          <p:nvPr/>
        </p:nvCxnSpPr>
        <p:spPr bwMode="auto">
          <a:xfrm flipV="1">
            <a:off x="4689475" y="3886200"/>
            <a:ext cx="447675" cy="1285875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2" name="AutoShape 14"/>
          <p:cNvCxnSpPr>
            <a:cxnSpLocks noChangeShapeType="1"/>
            <a:stCxn id="27657" idx="3"/>
            <a:endCxn id="27658" idx="7"/>
          </p:cNvCxnSpPr>
          <p:nvPr/>
        </p:nvCxnSpPr>
        <p:spPr bwMode="auto">
          <a:xfrm flipH="1">
            <a:off x="5299075" y="2828925"/>
            <a:ext cx="438150" cy="6667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3" name="AutoShape 15"/>
          <p:cNvCxnSpPr>
            <a:cxnSpLocks noChangeShapeType="1"/>
            <a:stCxn id="27654" idx="4"/>
            <a:endCxn id="27658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4" name="AutoShape 16"/>
          <p:cNvCxnSpPr>
            <a:cxnSpLocks noChangeShapeType="1"/>
            <a:stCxn id="27650" idx="4"/>
            <a:endCxn id="27656" idx="0"/>
          </p:cNvCxnSpPr>
          <p:nvPr/>
        </p:nvCxnSpPr>
        <p:spPr bwMode="auto">
          <a:xfrm>
            <a:off x="4375150" y="1905000"/>
            <a:ext cx="152400" cy="320040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5" name="AutoShape 17"/>
          <p:cNvCxnSpPr>
            <a:cxnSpLocks noChangeShapeType="1"/>
            <a:stCxn id="27651" idx="3"/>
            <a:endCxn id="27654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6" name="AutoShape 18"/>
          <p:cNvCxnSpPr>
            <a:cxnSpLocks noChangeShapeType="1"/>
            <a:stCxn id="27651" idx="4"/>
            <a:endCxn id="27657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7671" name="AutoShape 23"/>
          <p:cNvCxnSpPr>
            <a:cxnSpLocks noChangeShapeType="1"/>
            <a:stCxn id="27656" idx="6"/>
            <a:endCxn id="27668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72" name="AutoShape 24"/>
          <p:cNvCxnSpPr>
            <a:cxnSpLocks noChangeShapeType="1"/>
            <a:stCxn id="27656" idx="2"/>
            <a:endCxn id="27669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73" name="AutoShape 25"/>
          <p:cNvCxnSpPr>
            <a:cxnSpLocks noChangeShapeType="1"/>
            <a:stCxn id="27655" idx="1"/>
            <a:endCxn id="27670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74" name="AutoShape 26"/>
          <p:cNvCxnSpPr>
            <a:cxnSpLocks noChangeShapeType="1"/>
            <a:stCxn id="27668" idx="1"/>
            <a:endCxn id="27658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75" name="AutoShape 27"/>
          <p:cNvCxnSpPr>
            <a:cxnSpLocks noChangeShapeType="1"/>
            <a:stCxn id="27657" idx="4"/>
            <a:endCxn id="27668" idx="0"/>
          </p:cNvCxnSpPr>
          <p:nvPr/>
        </p:nvCxnSpPr>
        <p:spPr bwMode="auto">
          <a:xfrm>
            <a:off x="5899150" y="2895600"/>
            <a:ext cx="0" cy="152400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76" name="AutoShape 28"/>
          <p:cNvCxnSpPr>
            <a:cxnSpLocks noChangeShapeType="1"/>
            <a:stCxn id="27670" idx="7"/>
            <a:endCxn id="27650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300355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483235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544195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5289550" y="190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5975350" y="198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544195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589915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528955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498475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3841750" y="518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315595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384175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308350" y="1752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384175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4451350" y="32766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27702" name="AutoShape 54"/>
          <p:cNvCxnSpPr>
            <a:cxnSpLocks noChangeShapeType="1"/>
            <a:stCxn id="27655" idx="4"/>
            <a:endCxn id="27669" idx="0"/>
          </p:cNvCxnSpPr>
          <p:nvPr/>
        </p:nvCxnSpPr>
        <p:spPr bwMode="auto">
          <a:xfrm>
            <a:off x="3384550" y="3429000"/>
            <a:ext cx="152400" cy="121920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6" name="Right Arrow 55">
            <a:hlinkClick r:id="rId2" action="ppaction://hlinksldjump"/>
          </p:cNvPr>
          <p:cNvSpPr/>
          <p:nvPr/>
        </p:nvSpPr>
        <p:spPr>
          <a:xfrm>
            <a:off x="7010400" y="59436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6868" name="AutoShape 4"/>
          <p:cNvCxnSpPr>
            <a:cxnSpLocks noChangeShapeType="1"/>
            <a:stCxn id="36866" idx="6"/>
            <a:endCxn id="36867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060950" y="1371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6875" name="AutoShape 11"/>
          <p:cNvCxnSpPr>
            <a:cxnSpLocks noChangeShapeType="1"/>
            <a:stCxn id="36866" idx="3"/>
            <a:endCxn id="36871" idx="7"/>
          </p:cNvCxnSpPr>
          <p:nvPr/>
        </p:nvCxnSpPr>
        <p:spPr bwMode="auto">
          <a:xfrm flipH="1">
            <a:off x="3546475" y="1838325"/>
            <a:ext cx="666750" cy="12001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876" name="AutoShape 12"/>
          <p:cNvCxnSpPr>
            <a:cxnSpLocks noChangeShapeType="1"/>
            <a:stCxn id="36871" idx="5"/>
            <a:endCxn id="36872" idx="1"/>
          </p:cNvCxnSpPr>
          <p:nvPr/>
        </p:nvCxnSpPr>
        <p:spPr bwMode="auto">
          <a:xfrm>
            <a:off x="3546475" y="3362325"/>
            <a:ext cx="819150" cy="1809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877" name="AutoShape 13"/>
          <p:cNvCxnSpPr>
            <a:cxnSpLocks noChangeShapeType="1"/>
            <a:stCxn id="36872" idx="7"/>
            <a:endCxn id="36874" idx="4"/>
          </p:cNvCxnSpPr>
          <p:nvPr/>
        </p:nvCxnSpPr>
        <p:spPr bwMode="auto">
          <a:xfrm flipV="1">
            <a:off x="4689475" y="3886200"/>
            <a:ext cx="447675" cy="1285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878" name="AutoShape 14"/>
          <p:cNvCxnSpPr>
            <a:cxnSpLocks noChangeShapeType="1"/>
            <a:stCxn id="36873" idx="3"/>
            <a:endCxn id="36874" idx="7"/>
          </p:cNvCxnSpPr>
          <p:nvPr/>
        </p:nvCxnSpPr>
        <p:spPr bwMode="auto">
          <a:xfrm flipH="1">
            <a:off x="5299075" y="28289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879" name="AutoShape 15"/>
          <p:cNvCxnSpPr>
            <a:cxnSpLocks noChangeShapeType="1"/>
            <a:stCxn id="36870" idx="4"/>
            <a:endCxn id="36874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6880" name="AutoShape 16"/>
          <p:cNvCxnSpPr>
            <a:cxnSpLocks noChangeShapeType="1"/>
            <a:stCxn id="36866" idx="4"/>
            <a:endCxn id="36872" idx="0"/>
          </p:cNvCxnSpPr>
          <p:nvPr/>
        </p:nvCxnSpPr>
        <p:spPr bwMode="auto">
          <a:xfrm>
            <a:off x="4375150" y="1905000"/>
            <a:ext cx="152400" cy="3200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881" name="AutoShape 17"/>
          <p:cNvCxnSpPr>
            <a:cxnSpLocks noChangeShapeType="1"/>
            <a:stCxn id="36867" idx="3"/>
            <a:endCxn id="36870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6882" name="AutoShape 18"/>
          <p:cNvCxnSpPr>
            <a:cxnSpLocks noChangeShapeType="1"/>
            <a:stCxn id="36867" idx="4"/>
            <a:endCxn id="36873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6885" name="Oval 21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6887" name="AutoShape 23"/>
          <p:cNvCxnSpPr>
            <a:cxnSpLocks noChangeShapeType="1"/>
            <a:stCxn id="36872" idx="6"/>
            <a:endCxn id="36884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6888" name="AutoShape 24"/>
          <p:cNvCxnSpPr>
            <a:cxnSpLocks noChangeShapeType="1"/>
            <a:stCxn id="36872" idx="2"/>
            <a:endCxn id="36885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889" name="AutoShape 25"/>
          <p:cNvCxnSpPr>
            <a:cxnSpLocks noChangeShapeType="1"/>
            <a:stCxn id="36871" idx="1"/>
            <a:endCxn id="36886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6890" name="AutoShape 26"/>
          <p:cNvCxnSpPr>
            <a:cxnSpLocks noChangeShapeType="1"/>
            <a:stCxn id="36884" idx="1"/>
            <a:endCxn id="36874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6891" name="AutoShape 27"/>
          <p:cNvCxnSpPr>
            <a:cxnSpLocks noChangeShapeType="1"/>
            <a:stCxn id="36873" idx="4"/>
            <a:endCxn id="36884" idx="0"/>
          </p:cNvCxnSpPr>
          <p:nvPr/>
        </p:nvCxnSpPr>
        <p:spPr bwMode="auto">
          <a:xfrm>
            <a:off x="5899150" y="2895600"/>
            <a:ext cx="0" cy="15240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892" name="AutoShape 28"/>
          <p:cNvCxnSpPr>
            <a:cxnSpLocks noChangeShapeType="1"/>
            <a:stCxn id="36886" idx="7"/>
            <a:endCxn id="36866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3003550" y="2590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4832350" y="2971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5441950" y="312122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5365750" y="1828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5975350" y="1981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5441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5899150" y="34290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5289550" y="5029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4908550" y="4267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3841750" y="517862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3155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38417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3308350" y="1752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3841750" y="2362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4451350" y="32766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36918" name="AutoShape 54"/>
          <p:cNvCxnSpPr>
            <a:cxnSpLocks noChangeShapeType="1"/>
            <a:stCxn id="36871" idx="4"/>
            <a:endCxn id="36885" idx="0"/>
          </p:cNvCxnSpPr>
          <p:nvPr/>
        </p:nvCxnSpPr>
        <p:spPr bwMode="auto">
          <a:xfrm>
            <a:off x="3384550" y="3429000"/>
            <a:ext cx="152400" cy="1219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Right Arrow 108">
            <a:hlinkClick r:id="rId2" action="ppaction://hlinksldjump"/>
          </p:cNvPr>
          <p:cNvSpPr/>
          <p:nvPr/>
        </p:nvSpPr>
        <p:spPr>
          <a:xfrm>
            <a:off x="7010400" y="59436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7892" name="AutoShape 4"/>
          <p:cNvCxnSpPr>
            <a:cxnSpLocks noChangeShapeType="1"/>
            <a:stCxn id="37890" idx="6"/>
            <a:endCxn id="37891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060950" y="1371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7899" name="AutoShape 11"/>
          <p:cNvCxnSpPr>
            <a:cxnSpLocks noChangeShapeType="1"/>
            <a:stCxn id="37890" idx="3"/>
            <a:endCxn id="37895" idx="7"/>
          </p:cNvCxnSpPr>
          <p:nvPr/>
        </p:nvCxnSpPr>
        <p:spPr bwMode="auto">
          <a:xfrm flipH="1">
            <a:off x="3546475" y="1838325"/>
            <a:ext cx="666750" cy="12001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00" name="AutoShape 12"/>
          <p:cNvCxnSpPr>
            <a:cxnSpLocks noChangeShapeType="1"/>
            <a:stCxn id="37895" idx="5"/>
            <a:endCxn id="37896" idx="1"/>
          </p:cNvCxnSpPr>
          <p:nvPr/>
        </p:nvCxnSpPr>
        <p:spPr bwMode="auto">
          <a:xfrm>
            <a:off x="3546475" y="3362325"/>
            <a:ext cx="819150" cy="1809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01" name="AutoShape 13"/>
          <p:cNvCxnSpPr>
            <a:cxnSpLocks noChangeShapeType="1"/>
            <a:stCxn id="37896" idx="7"/>
            <a:endCxn id="37898" idx="4"/>
          </p:cNvCxnSpPr>
          <p:nvPr/>
        </p:nvCxnSpPr>
        <p:spPr bwMode="auto">
          <a:xfrm flipV="1">
            <a:off x="4689475" y="3886200"/>
            <a:ext cx="447675" cy="1285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02" name="AutoShape 14"/>
          <p:cNvCxnSpPr>
            <a:cxnSpLocks noChangeShapeType="1"/>
            <a:stCxn id="37897" idx="3"/>
            <a:endCxn id="37898" idx="7"/>
          </p:cNvCxnSpPr>
          <p:nvPr/>
        </p:nvCxnSpPr>
        <p:spPr bwMode="auto">
          <a:xfrm flipH="1">
            <a:off x="5299075" y="28289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03" name="AutoShape 15"/>
          <p:cNvCxnSpPr>
            <a:cxnSpLocks noChangeShapeType="1"/>
            <a:stCxn id="37894" idx="4"/>
            <a:endCxn id="37898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7904" name="AutoShape 16"/>
          <p:cNvCxnSpPr>
            <a:cxnSpLocks noChangeShapeType="1"/>
            <a:stCxn id="37890" idx="4"/>
            <a:endCxn id="37896" idx="0"/>
          </p:cNvCxnSpPr>
          <p:nvPr/>
        </p:nvCxnSpPr>
        <p:spPr bwMode="auto">
          <a:xfrm>
            <a:off x="4375150" y="1905000"/>
            <a:ext cx="152400" cy="3200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05" name="AutoShape 17"/>
          <p:cNvCxnSpPr>
            <a:cxnSpLocks noChangeShapeType="1"/>
            <a:stCxn id="37891" idx="3"/>
            <a:endCxn id="37894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7906" name="AutoShape 18"/>
          <p:cNvCxnSpPr>
            <a:cxnSpLocks noChangeShapeType="1"/>
            <a:stCxn id="37891" idx="4"/>
            <a:endCxn id="37897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7911" name="AutoShape 23"/>
          <p:cNvCxnSpPr>
            <a:cxnSpLocks noChangeShapeType="1"/>
            <a:stCxn id="37896" idx="6"/>
            <a:endCxn id="37908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7912" name="AutoShape 24"/>
          <p:cNvCxnSpPr>
            <a:cxnSpLocks noChangeShapeType="1"/>
            <a:stCxn id="37896" idx="2"/>
            <a:endCxn id="37909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7913" name="AutoShape 25"/>
          <p:cNvCxnSpPr>
            <a:cxnSpLocks noChangeShapeType="1"/>
            <a:stCxn id="37895" idx="1"/>
            <a:endCxn id="37910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7914" name="AutoShape 26"/>
          <p:cNvCxnSpPr>
            <a:cxnSpLocks noChangeShapeType="1"/>
            <a:stCxn id="37908" idx="1"/>
            <a:endCxn id="37898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7915" name="AutoShape 27"/>
          <p:cNvCxnSpPr>
            <a:cxnSpLocks noChangeShapeType="1"/>
            <a:stCxn id="37897" idx="4"/>
            <a:endCxn id="37908" idx="0"/>
          </p:cNvCxnSpPr>
          <p:nvPr/>
        </p:nvCxnSpPr>
        <p:spPr bwMode="auto">
          <a:xfrm>
            <a:off x="5899150" y="2895600"/>
            <a:ext cx="0" cy="15240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16" name="AutoShape 28"/>
          <p:cNvCxnSpPr>
            <a:cxnSpLocks noChangeShapeType="1"/>
            <a:stCxn id="37910" idx="7"/>
            <a:endCxn id="37890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3003550" y="2590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4832350" y="2971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5441950" y="312122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5365750" y="1828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5975350" y="1981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5441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5899150" y="34290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5289550" y="5029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4908550" y="434042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3841750" y="517862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3155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38417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3308350" y="1752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3841750" y="2362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4451350" y="32766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37942" name="AutoShape 54"/>
          <p:cNvCxnSpPr>
            <a:cxnSpLocks noChangeShapeType="1"/>
            <a:stCxn id="37895" idx="4"/>
            <a:endCxn id="37909" idx="0"/>
          </p:cNvCxnSpPr>
          <p:nvPr/>
        </p:nvCxnSpPr>
        <p:spPr bwMode="auto">
          <a:xfrm>
            <a:off x="3384550" y="3429000"/>
            <a:ext cx="152400" cy="1219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Right Arrow 108">
            <a:hlinkClick r:id="rId2" action="ppaction://hlinksldjump"/>
          </p:cNvPr>
          <p:cNvSpPr/>
          <p:nvPr/>
        </p:nvSpPr>
        <p:spPr>
          <a:xfrm>
            <a:off x="7010400" y="59436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5" name="Oval 11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8956" name="Oval 11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8957" name="AutoShape 114"/>
          <p:cNvCxnSpPr>
            <a:cxnSpLocks noChangeShapeType="1"/>
            <a:stCxn id="38955" idx="6"/>
            <a:endCxn id="38956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8958" name="Text Box 115"/>
          <p:cNvSpPr txBox="1">
            <a:spLocks noChangeArrowheads="1"/>
          </p:cNvSpPr>
          <p:nvPr/>
        </p:nvSpPr>
        <p:spPr bwMode="auto">
          <a:xfrm>
            <a:off x="5060950" y="137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8959" name="Oval 11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8960" name="Oval 11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8961" name="Oval 11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8962" name="Oval 11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8963" name="Oval 12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8968" name="AutoShape 125"/>
          <p:cNvCxnSpPr>
            <a:cxnSpLocks noChangeShapeType="1"/>
            <a:stCxn id="38959" idx="4"/>
            <a:endCxn id="38963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8970" name="AutoShape 127"/>
          <p:cNvCxnSpPr>
            <a:cxnSpLocks noChangeShapeType="1"/>
            <a:stCxn id="38956" idx="3"/>
            <a:endCxn id="38959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8971" name="AutoShape 128"/>
          <p:cNvCxnSpPr>
            <a:cxnSpLocks noChangeShapeType="1"/>
            <a:stCxn id="38956" idx="4"/>
            <a:endCxn id="38962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8972" name="Oval 129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8973" name="Oval 130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8974" name="Oval 131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8975" name="AutoShape 132"/>
          <p:cNvCxnSpPr>
            <a:cxnSpLocks noChangeShapeType="1"/>
            <a:stCxn id="38961" idx="6"/>
            <a:endCxn id="38972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8976" name="AutoShape 133"/>
          <p:cNvCxnSpPr>
            <a:cxnSpLocks noChangeShapeType="1"/>
            <a:stCxn id="38961" idx="2"/>
            <a:endCxn id="38973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8977" name="AutoShape 134"/>
          <p:cNvCxnSpPr>
            <a:cxnSpLocks noChangeShapeType="1"/>
            <a:stCxn id="38960" idx="1"/>
            <a:endCxn id="38974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8978" name="AutoShape 135"/>
          <p:cNvCxnSpPr>
            <a:cxnSpLocks noChangeShapeType="1"/>
            <a:stCxn id="38972" idx="1"/>
            <a:endCxn id="38963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8980" name="AutoShape 137"/>
          <p:cNvCxnSpPr>
            <a:cxnSpLocks noChangeShapeType="1"/>
            <a:stCxn id="38974" idx="7"/>
            <a:endCxn id="38955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8981" name="Text Box 138"/>
          <p:cNvSpPr txBox="1">
            <a:spLocks noChangeArrowheads="1"/>
          </p:cNvSpPr>
          <p:nvPr/>
        </p:nvSpPr>
        <p:spPr bwMode="auto">
          <a:xfrm>
            <a:off x="300355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8982" name="Text Box 139"/>
          <p:cNvSpPr txBox="1">
            <a:spLocks noChangeArrowheads="1"/>
          </p:cNvSpPr>
          <p:nvPr/>
        </p:nvSpPr>
        <p:spPr bwMode="auto">
          <a:xfrm>
            <a:off x="483235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8984" name="Text Box 141"/>
          <p:cNvSpPr txBox="1">
            <a:spLocks noChangeArrowheads="1"/>
          </p:cNvSpPr>
          <p:nvPr/>
        </p:nvSpPr>
        <p:spPr bwMode="auto">
          <a:xfrm>
            <a:off x="5334000" y="182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8985" name="Text Box 142"/>
          <p:cNvSpPr txBox="1">
            <a:spLocks noChangeArrowheads="1"/>
          </p:cNvSpPr>
          <p:nvPr/>
        </p:nvSpPr>
        <p:spPr bwMode="auto">
          <a:xfrm>
            <a:off x="5975350" y="198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8986" name="Text Box 143"/>
          <p:cNvSpPr txBox="1">
            <a:spLocks noChangeArrowheads="1"/>
          </p:cNvSpPr>
          <p:nvPr/>
        </p:nvSpPr>
        <p:spPr bwMode="auto">
          <a:xfrm>
            <a:off x="544195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8988" name="Text Box 145"/>
          <p:cNvSpPr txBox="1">
            <a:spLocks noChangeArrowheads="1"/>
          </p:cNvSpPr>
          <p:nvPr/>
        </p:nvSpPr>
        <p:spPr bwMode="auto">
          <a:xfrm>
            <a:off x="528955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8990" name="Text Box 147"/>
          <p:cNvSpPr txBox="1">
            <a:spLocks noChangeArrowheads="1"/>
          </p:cNvSpPr>
          <p:nvPr/>
        </p:nvSpPr>
        <p:spPr bwMode="auto">
          <a:xfrm>
            <a:off x="3841750" y="518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8993" name="Text Box 150"/>
          <p:cNvSpPr txBox="1">
            <a:spLocks noChangeArrowheads="1"/>
          </p:cNvSpPr>
          <p:nvPr/>
        </p:nvSpPr>
        <p:spPr bwMode="auto">
          <a:xfrm>
            <a:off x="3308350" y="1752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98" name="Pentagon 97">
            <a:hlinkClick r:id="rId2" action="ppaction://hlinksldjump"/>
          </p:cNvPr>
          <p:cNvSpPr/>
          <p:nvPr/>
        </p:nvSpPr>
        <p:spPr>
          <a:xfrm>
            <a:off x="7010400" y="6172200"/>
            <a:ext cx="1828800" cy="381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Restart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7652" name="AutoShape 4"/>
          <p:cNvCxnSpPr>
            <a:cxnSpLocks noChangeShapeType="1"/>
            <a:stCxn id="27650" idx="6"/>
            <a:endCxn id="27651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060950" y="137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7659" name="AutoShape 11"/>
          <p:cNvCxnSpPr>
            <a:cxnSpLocks noChangeShapeType="1"/>
            <a:stCxn id="27650" idx="3"/>
            <a:endCxn id="27655" idx="7"/>
          </p:cNvCxnSpPr>
          <p:nvPr/>
        </p:nvCxnSpPr>
        <p:spPr bwMode="auto">
          <a:xfrm flipH="1">
            <a:off x="3546475" y="1838325"/>
            <a:ext cx="666750" cy="12001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0" name="AutoShape 12"/>
          <p:cNvCxnSpPr>
            <a:cxnSpLocks noChangeShapeType="1"/>
            <a:stCxn id="27655" idx="5"/>
            <a:endCxn id="27656" idx="1"/>
          </p:cNvCxnSpPr>
          <p:nvPr/>
        </p:nvCxnSpPr>
        <p:spPr bwMode="auto">
          <a:xfrm>
            <a:off x="3546475" y="3362325"/>
            <a:ext cx="819150" cy="18097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1" name="AutoShape 13"/>
          <p:cNvCxnSpPr>
            <a:cxnSpLocks noChangeShapeType="1"/>
            <a:stCxn id="27656" idx="7"/>
            <a:endCxn id="27658" idx="4"/>
          </p:cNvCxnSpPr>
          <p:nvPr/>
        </p:nvCxnSpPr>
        <p:spPr bwMode="auto">
          <a:xfrm flipV="1">
            <a:off x="4689475" y="3886200"/>
            <a:ext cx="447675" cy="1285875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2" name="AutoShape 14"/>
          <p:cNvCxnSpPr>
            <a:cxnSpLocks noChangeShapeType="1"/>
            <a:stCxn id="27657" idx="3"/>
            <a:endCxn id="27658" idx="7"/>
          </p:cNvCxnSpPr>
          <p:nvPr/>
        </p:nvCxnSpPr>
        <p:spPr bwMode="auto">
          <a:xfrm flipH="1">
            <a:off x="5299075" y="2828925"/>
            <a:ext cx="438150" cy="6667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3" name="AutoShape 15"/>
          <p:cNvCxnSpPr>
            <a:cxnSpLocks noChangeShapeType="1"/>
            <a:stCxn id="27654" idx="4"/>
            <a:endCxn id="27658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4" name="AutoShape 16"/>
          <p:cNvCxnSpPr>
            <a:cxnSpLocks noChangeShapeType="1"/>
            <a:stCxn id="27650" idx="4"/>
            <a:endCxn id="27656" idx="0"/>
          </p:cNvCxnSpPr>
          <p:nvPr/>
        </p:nvCxnSpPr>
        <p:spPr bwMode="auto">
          <a:xfrm>
            <a:off x="4375150" y="1905000"/>
            <a:ext cx="152400" cy="320040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5" name="AutoShape 17"/>
          <p:cNvCxnSpPr>
            <a:cxnSpLocks noChangeShapeType="1"/>
            <a:stCxn id="27651" idx="3"/>
            <a:endCxn id="27654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66" name="AutoShape 18"/>
          <p:cNvCxnSpPr>
            <a:cxnSpLocks noChangeShapeType="1"/>
            <a:stCxn id="27651" idx="4"/>
            <a:endCxn id="27657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7671" name="AutoShape 23"/>
          <p:cNvCxnSpPr>
            <a:cxnSpLocks noChangeShapeType="1"/>
            <a:stCxn id="27656" idx="6"/>
            <a:endCxn id="27668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72" name="AutoShape 24"/>
          <p:cNvCxnSpPr>
            <a:cxnSpLocks noChangeShapeType="1"/>
            <a:stCxn id="27656" idx="2"/>
            <a:endCxn id="27669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73" name="AutoShape 25"/>
          <p:cNvCxnSpPr>
            <a:cxnSpLocks noChangeShapeType="1"/>
            <a:stCxn id="27655" idx="1"/>
            <a:endCxn id="27670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74" name="AutoShape 26"/>
          <p:cNvCxnSpPr>
            <a:cxnSpLocks noChangeShapeType="1"/>
            <a:stCxn id="27668" idx="1"/>
            <a:endCxn id="27658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75" name="AutoShape 27"/>
          <p:cNvCxnSpPr>
            <a:cxnSpLocks noChangeShapeType="1"/>
            <a:stCxn id="27657" idx="4"/>
            <a:endCxn id="27668" idx="0"/>
          </p:cNvCxnSpPr>
          <p:nvPr/>
        </p:nvCxnSpPr>
        <p:spPr bwMode="auto">
          <a:xfrm>
            <a:off x="5899150" y="2895600"/>
            <a:ext cx="0" cy="152400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676" name="AutoShape 28"/>
          <p:cNvCxnSpPr>
            <a:cxnSpLocks noChangeShapeType="1"/>
            <a:stCxn id="27670" idx="7"/>
            <a:endCxn id="27650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3003550" y="2590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483235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544195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5289550" y="190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5975350" y="198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5441950" y="3810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589915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528955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498475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3841750" y="518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315595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384175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308350" y="1752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384175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4451350" y="32766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27702" name="AutoShape 54"/>
          <p:cNvCxnSpPr>
            <a:cxnSpLocks noChangeShapeType="1"/>
            <a:stCxn id="27655" idx="4"/>
            <a:endCxn id="27669" idx="0"/>
          </p:cNvCxnSpPr>
          <p:nvPr/>
        </p:nvCxnSpPr>
        <p:spPr bwMode="auto">
          <a:xfrm>
            <a:off x="3384550" y="3429000"/>
            <a:ext cx="152400" cy="1219200"/>
          </a:xfrm>
          <a:prstGeom prst="straightConnector1">
            <a:avLst/>
          </a:prstGeom>
          <a:noFill/>
          <a:ln w="76200" cmpd="sng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Right Arrow 43">
            <a:hlinkClick r:id="rId2" action="ppaction://hlinksldjump"/>
          </p:cNvPr>
          <p:cNvSpPr/>
          <p:nvPr/>
        </p:nvSpPr>
        <p:spPr>
          <a:xfrm>
            <a:off x="7010400" y="59436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8676" name="AutoShape 4"/>
          <p:cNvCxnSpPr>
            <a:cxnSpLocks noChangeShapeType="1"/>
            <a:stCxn id="28674" idx="6"/>
            <a:endCxn id="28675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060950" y="137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8683" name="AutoShape 11"/>
          <p:cNvCxnSpPr>
            <a:cxnSpLocks noChangeShapeType="1"/>
            <a:stCxn id="28674" idx="3"/>
            <a:endCxn id="28679" idx="7"/>
          </p:cNvCxnSpPr>
          <p:nvPr/>
        </p:nvCxnSpPr>
        <p:spPr bwMode="auto">
          <a:xfrm flipH="1">
            <a:off x="3546475" y="1838325"/>
            <a:ext cx="666750" cy="12001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84" name="AutoShape 12"/>
          <p:cNvCxnSpPr>
            <a:cxnSpLocks noChangeShapeType="1"/>
            <a:stCxn id="28679" idx="5"/>
            <a:endCxn id="28680" idx="1"/>
          </p:cNvCxnSpPr>
          <p:nvPr/>
        </p:nvCxnSpPr>
        <p:spPr bwMode="auto">
          <a:xfrm>
            <a:off x="3546475" y="3362325"/>
            <a:ext cx="819150" cy="1809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85" name="AutoShape 13"/>
          <p:cNvCxnSpPr>
            <a:cxnSpLocks noChangeShapeType="1"/>
            <a:stCxn id="28680" idx="7"/>
            <a:endCxn id="28682" idx="4"/>
          </p:cNvCxnSpPr>
          <p:nvPr/>
        </p:nvCxnSpPr>
        <p:spPr bwMode="auto">
          <a:xfrm flipV="1">
            <a:off x="4689475" y="3886200"/>
            <a:ext cx="447675" cy="1285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86" name="AutoShape 14"/>
          <p:cNvCxnSpPr>
            <a:cxnSpLocks noChangeShapeType="1"/>
            <a:stCxn id="28681" idx="3"/>
            <a:endCxn id="28682" idx="7"/>
          </p:cNvCxnSpPr>
          <p:nvPr/>
        </p:nvCxnSpPr>
        <p:spPr bwMode="auto">
          <a:xfrm flipH="1">
            <a:off x="5299075" y="28289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87" name="AutoShape 15"/>
          <p:cNvCxnSpPr>
            <a:cxnSpLocks noChangeShapeType="1"/>
            <a:stCxn id="28678" idx="4"/>
            <a:endCxn id="28682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88" name="AutoShape 16"/>
          <p:cNvCxnSpPr>
            <a:cxnSpLocks noChangeShapeType="1"/>
            <a:stCxn id="28674" idx="4"/>
            <a:endCxn id="28680" idx="0"/>
          </p:cNvCxnSpPr>
          <p:nvPr/>
        </p:nvCxnSpPr>
        <p:spPr bwMode="auto">
          <a:xfrm>
            <a:off x="4375150" y="1905000"/>
            <a:ext cx="152400" cy="3200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89" name="AutoShape 17"/>
          <p:cNvCxnSpPr>
            <a:cxnSpLocks noChangeShapeType="1"/>
            <a:stCxn id="28675" idx="3"/>
            <a:endCxn id="28678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90" name="AutoShape 18"/>
          <p:cNvCxnSpPr>
            <a:cxnSpLocks noChangeShapeType="1"/>
            <a:stCxn id="28675" idx="4"/>
            <a:endCxn id="28681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8695" name="AutoShape 23"/>
          <p:cNvCxnSpPr>
            <a:cxnSpLocks noChangeShapeType="1"/>
            <a:stCxn id="28680" idx="6"/>
            <a:endCxn id="28692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96" name="AutoShape 24"/>
          <p:cNvCxnSpPr>
            <a:cxnSpLocks noChangeShapeType="1"/>
            <a:stCxn id="28680" idx="2"/>
            <a:endCxn id="28693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97" name="AutoShape 25"/>
          <p:cNvCxnSpPr>
            <a:cxnSpLocks noChangeShapeType="1"/>
            <a:stCxn id="28679" idx="1"/>
            <a:endCxn id="28694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28698" name="AutoShape 26"/>
          <p:cNvCxnSpPr>
            <a:cxnSpLocks noChangeShapeType="1"/>
            <a:stCxn id="28692" idx="1"/>
            <a:endCxn id="28682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699" name="AutoShape 27"/>
          <p:cNvCxnSpPr>
            <a:cxnSpLocks noChangeShapeType="1"/>
            <a:stCxn id="28681" idx="4"/>
            <a:endCxn id="28692" idx="0"/>
          </p:cNvCxnSpPr>
          <p:nvPr/>
        </p:nvCxnSpPr>
        <p:spPr bwMode="auto">
          <a:xfrm>
            <a:off x="5899150" y="2895600"/>
            <a:ext cx="0" cy="15240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700" name="AutoShape 28"/>
          <p:cNvCxnSpPr>
            <a:cxnSpLocks noChangeShapeType="1"/>
            <a:stCxn id="28694" idx="7"/>
            <a:endCxn id="28674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003550" y="2590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483235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544195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5365750" y="182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5975350" y="198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544195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589915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528955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490855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3841750" y="518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15595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4175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3308350" y="1752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3841750" y="2362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4451350" y="32766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28726" name="AutoShape 54"/>
          <p:cNvCxnSpPr>
            <a:cxnSpLocks noChangeShapeType="1"/>
            <a:stCxn id="28679" idx="4"/>
            <a:endCxn id="28693" idx="0"/>
          </p:cNvCxnSpPr>
          <p:nvPr/>
        </p:nvCxnSpPr>
        <p:spPr bwMode="auto">
          <a:xfrm>
            <a:off x="3384550" y="3429000"/>
            <a:ext cx="152400" cy="1219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Right Arrow 108">
            <a:hlinkClick r:id="rId2" action="ppaction://hlinksldjump"/>
          </p:cNvPr>
          <p:cNvSpPr/>
          <p:nvPr/>
        </p:nvSpPr>
        <p:spPr>
          <a:xfrm>
            <a:off x="7010400" y="59436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9700" name="AutoShape 4"/>
          <p:cNvCxnSpPr>
            <a:cxnSpLocks noChangeShapeType="1"/>
            <a:stCxn id="29698" idx="6"/>
            <a:endCxn id="29699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060950" y="137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9707" name="AutoShape 11"/>
          <p:cNvCxnSpPr>
            <a:cxnSpLocks noChangeShapeType="1"/>
            <a:stCxn id="29698" idx="3"/>
            <a:endCxn id="29703" idx="7"/>
          </p:cNvCxnSpPr>
          <p:nvPr/>
        </p:nvCxnSpPr>
        <p:spPr bwMode="auto">
          <a:xfrm flipH="1">
            <a:off x="3546475" y="1838325"/>
            <a:ext cx="666750" cy="12001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08" name="AutoShape 12"/>
          <p:cNvCxnSpPr>
            <a:cxnSpLocks noChangeShapeType="1"/>
            <a:stCxn id="29703" idx="5"/>
            <a:endCxn id="29704" idx="1"/>
          </p:cNvCxnSpPr>
          <p:nvPr/>
        </p:nvCxnSpPr>
        <p:spPr bwMode="auto">
          <a:xfrm>
            <a:off x="3546475" y="3362325"/>
            <a:ext cx="819150" cy="1809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09" name="AutoShape 13"/>
          <p:cNvCxnSpPr>
            <a:cxnSpLocks noChangeShapeType="1"/>
            <a:stCxn id="29704" idx="7"/>
            <a:endCxn id="29706" idx="4"/>
          </p:cNvCxnSpPr>
          <p:nvPr/>
        </p:nvCxnSpPr>
        <p:spPr bwMode="auto">
          <a:xfrm flipV="1">
            <a:off x="4689475" y="3886200"/>
            <a:ext cx="447675" cy="1285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10" name="AutoShape 14"/>
          <p:cNvCxnSpPr>
            <a:cxnSpLocks noChangeShapeType="1"/>
            <a:stCxn id="29705" idx="3"/>
            <a:endCxn id="29706" idx="7"/>
          </p:cNvCxnSpPr>
          <p:nvPr/>
        </p:nvCxnSpPr>
        <p:spPr bwMode="auto">
          <a:xfrm flipH="1">
            <a:off x="5299075" y="28289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11" name="AutoShape 15"/>
          <p:cNvCxnSpPr>
            <a:cxnSpLocks noChangeShapeType="1"/>
            <a:stCxn id="29702" idx="4"/>
            <a:endCxn id="29706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12" name="AutoShape 16"/>
          <p:cNvCxnSpPr>
            <a:cxnSpLocks noChangeShapeType="1"/>
            <a:stCxn id="29698" idx="4"/>
            <a:endCxn id="29704" idx="0"/>
          </p:cNvCxnSpPr>
          <p:nvPr/>
        </p:nvCxnSpPr>
        <p:spPr bwMode="auto">
          <a:xfrm>
            <a:off x="4375150" y="1905000"/>
            <a:ext cx="152400" cy="3200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13" name="AutoShape 17"/>
          <p:cNvCxnSpPr>
            <a:cxnSpLocks noChangeShapeType="1"/>
            <a:stCxn id="29699" idx="3"/>
            <a:endCxn id="29702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14" name="AutoShape 18"/>
          <p:cNvCxnSpPr>
            <a:cxnSpLocks noChangeShapeType="1"/>
            <a:stCxn id="29699" idx="4"/>
            <a:endCxn id="29705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29719" name="AutoShape 23"/>
          <p:cNvCxnSpPr>
            <a:cxnSpLocks noChangeShapeType="1"/>
            <a:stCxn id="29704" idx="6"/>
            <a:endCxn id="29716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20" name="AutoShape 24"/>
          <p:cNvCxnSpPr>
            <a:cxnSpLocks noChangeShapeType="1"/>
            <a:stCxn id="29704" idx="2"/>
            <a:endCxn id="29717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21" name="AutoShape 25"/>
          <p:cNvCxnSpPr>
            <a:cxnSpLocks noChangeShapeType="1"/>
            <a:stCxn id="29703" idx="1"/>
            <a:endCxn id="29718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29722" name="AutoShape 26"/>
          <p:cNvCxnSpPr>
            <a:cxnSpLocks noChangeShapeType="1"/>
            <a:stCxn id="29716" idx="1"/>
            <a:endCxn id="29706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23" name="AutoShape 27"/>
          <p:cNvCxnSpPr>
            <a:cxnSpLocks noChangeShapeType="1"/>
            <a:stCxn id="29705" idx="4"/>
            <a:endCxn id="29716" idx="0"/>
          </p:cNvCxnSpPr>
          <p:nvPr/>
        </p:nvCxnSpPr>
        <p:spPr bwMode="auto">
          <a:xfrm>
            <a:off x="5899150" y="2895600"/>
            <a:ext cx="0" cy="15240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24" name="AutoShape 28"/>
          <p:cNvCxnSpPr>
            <a:cxnSpLocks noChangeShapeType="1"/>
            <a:stCxn id="29718" idx="7"/>
            <a:endCxn id="29698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3003550" y="2590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483235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544195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5365750" y="1828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5975350" y="198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544195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589915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528955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490855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3841750" y="518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3155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38417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308350" y="1752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3841750" y="2362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4451350" y="32766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29750" name="AutoShape 54"/>
          <p:cNvCxnSpPr>
            <a:cxnSpLocks noChangeShapeType="1"/>
            <a:stCxn id="29703" idx="4"/>
            <a:endCxn id="29717" idx="0"/>
          </p:cNvCxnSpPr>
          <p:nvPr/>
        </p:nvCxnSpPr>
        <p:spPr bwMode="auto">
          <a:xfrm>
            <a:off x="3384550" y="3429000"/>
            <a:ext cx="152400" cy="1219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Right Arrow 108">
            <a:hlinkClick r:id="rId2" action="ppaction://hlinksldjump"/>
          </p:cNvPr>
          <p:cNvSpPr/>
          <p:nvPr/>
        </p:nvSpPr>
        <p:spPr>
          <a:xfrm>
            <a:off x="7010400" y="59436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0724" name="AutoShape 4"/>
          <p:cNvCxnSpPr>
            <a:cxnSpLocks noChangeShapeType="1"/>
            <a:stCxn id="30722" idx="6"/>
            <a:endCxn id="30723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060950" y="1371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0731" name="AutoShape 11"/>
          <p:cNvCxnSpPr>
            <a:cxnSpLocks noChangeShapeType="1"/>
            <a:stCxn id="30722" idx="3"/>
            <a:endCxn id="30727" idx="7"/>
          </p:cNvCxnSpPr>
          <p:nvPr/>
        </p:nvCxnSpPr>
        <p:spPr bwMode="auto">
          <a:xfrm flipH="1">
            <a:off x="3546475" y="1838325"/>
            <a:ext cx="666750" cy="12001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32" name="AutoShape 12"/>
          <p:cNvCxnSpPr>
            <a:cxnSpLocks noChangeShapeType="1"/>
            <a:stCxn id="30727" idx="5"/>
            <a:endCxn id="30728" idx="1"/>
          </p:cNvCxnSpPr>
          <p:nvPr/>
        </p:nvCxnSpPr>
        <p:spPr bwMode="auto">
          <a:xfrm>
            <a:off x="3546475" y="3362325"/>
            <a:ext cx="819150" cy="1809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33" name="AutoShape 13"/>
          <p:cNvCxnSpPr>
            <a:cxnSpLocks noChangeShapeType="1"/>
            <a:stCxn id="30728" idx="7"/>
            <a:endCxn id="30730" idx="4"/>
          </p:cNvCxnSpPr>
          <p:nvPr/>
        </p:nvCxnSpPr>
        <p:spPr bwMode="auto">
          <a:xfrm flipV="1">
            <a:off x="4689475" y="3886200"/>
            <a:ext cx="447675" cy="1285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34" name="AutoShape 14"/>
          <p:cNvCxnSpPr>
            <a:cxnSpLocks noChangeShapeType="1"/>
            <a:stCxn id="30729" idx="3"/>
            <a:endCxn id="30730" idx="7"/>
          </p:cNvCxnSpPr>
          <p:nvPr/>
        </p:nvCxnSpPr>
        <p:spPr bwMode="auto">
          <a:xfrm flipH="1">
            <a:off x="5299075" y="28289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35" name="AutoShape 15"/>
          <p:cNvCxnSpPr>
            <a:cxnSpLocks noChangeShapeType="1"/>
            <a:stCxn id="30726" idx="4"/>
            <a:endCxn id="30730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36" name="AutoShape 16"/>
          <p:cNvCxnSpPr>
            <a:cxnSpLocks noChangeShapeType="1"/>
            <a:stCxn id="30722" idx="4"/>
            <a:endCxn id="30728" idx="0"/>
          </p:cNvCxnSpPr>
          <p:nvPr/>
        </p:nvCxnSpPr>
        <p:spPr bwMode="auto">
          <a:xfrm>
            <a:off x="4375150" y="1905000"/>
            <a:ext cx="152400" cy="3200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37" name="AutoShape 17"/>
          <p:cNvCxnSpPr>
            <a:cxnSpLocks noChangeShapeType="1"/>
            <a:stCxn id="30723" idx="3"/>
            <a:endCxn id="30726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38" name="AutoShape 18"/>
          <p:cNvCxnSpPr>
            <a:cxnSpLocks noChangeShapeType="1"/>
            <a:stCxn id="30723" idx="4"/>
            <a:endCxn id="30729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0741" name="Oval 21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0743" name="AutoShape 23"/>
          <p:cNvCxnSpPr>
            <a:cxnSpLocks noChangeShapeType="1"/>
            <a:stCxn id="30728" idx="6"/>
            <a:endCxn id="30740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44" name="AutoShape 24"/>
          <p:cNvCxnSpPr>
            <a:cxnSpLocks noChangeShapeType="1"/>
            <a:stCxn id="30728" idx="2"/>
            <a:endCxn id="30741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45" name="AutoShape 25"/>
          <p:cNvCxnSpPr>
            <a:cxnSpLocks noChangeShapeType="1"/>
            <a:stCxn id="30727" idx="1"/>
            <a:endCxn id="30742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0746" name="AutoShape 26"/>
          <p:cNvCxnSpPr>
            <a:cxnSpLocks noChangeShapeType="1"/>
            <a:stCxn id="30740" idx="1"/>
            <a:endCxn id="30730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47" name="AutoShape 27"/>
          <p:cNvCxnSpPr>
            <a:cxnSpLocks noChangeShapeType="1"/>
            <a:stCxn id="30729" idx="4"/>
            <a:endCxn id="30740" idx="0"/>
          </p:cNvCxnSpPr>
          <p:nvPr/>
        </p:nvCxnSpPr>
        <p:spPr bwMode="auto">
          <a:xfrm>
            <a:off x="5899150" y="2895600"/>
            <a:ext cx="0" cy="15240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748" name="AutoShape 28"/>
          <p:cNvCxnSpPr>
            <a:cxnSpLocks noChangeShapeType="1"/>
            <a:stCxn id="30742" idx="7"/>
            <a:endCxn id="30722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3003550" y="2514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483235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544195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5289550" y="1905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5975350" y="1981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544195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589915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528955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490855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3841750" y="518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3155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38417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3308350" y="1752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3841750" y="2362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4451350" y="32766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30774" name="AutoShape 54"/>
          <p:cNvCxnSpPr>
            <a:cxnSpLocks noChangeShapeType="1"/>
            <a:stCxn id="30727" idx="4"/>
            <a:endCxn id="30741" idx="0"/>
          </p:cNvCxnSpPr>
          <p:nvPr/>
        </p:nvCxnSpPr>
        <p:spPr bwMode="auto">
          <a:xfrm>
            <a:off x="3384550" y="3429000"/>
            <a:ext cx="152400" cy="1219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Right Arrow 108">
            <a:hlinkClick r:id="rId2" action="ppaction://hlinksldjump"/>
          </p:cNvPr>
          <p:cNvSpPr/>
          <p:nvPr/>
        </p:nvSpPr>
        <p:spPr>
          <a:xfrm>
            <a:off x="7010400" y="59436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1748" name="AutoShape 4"/>
          <p:cNvCxnSpPr>
            <a:cxnSpLocks noChangeShapeType="1"/>
            <a:stCxn id="31746" idx="6"/>
            <a:endCxn id="31747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060950" y="1371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1755" name="AutoShape 11"/>
          <p:cNvCxnSpPr>
            <a:cxnSpLocks noChangeShapeType="1"/>
            <a:stCxn id="31746" idx="3"/>
            <a:endCxn id="31751" idx="7"/>
          </p:cNvCxnSpPr>
          <p:nvPr/>
        </p:nvCxnSpPr>
        <p:spPr bwMode="auto">
          <a:xfrm flipH="1">
            <a:off x="3546475" y="1838325"/>
            <a:ext cx="666750" cy="12001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56" name="AutoShape 12"/>
          <p:cNvCxnSpPr>
            <a:cxnSpLocks noChangeShapeType="1"/>
            <a:stCxn id="31751" idx="5"/>
            <a:endCxn id="31752" idx="1"/>
          </p:cNvCxnSpPr>
          <p:nvPr/>
        </p:nvCxnSpPr>
        <p:spPr bwMode="auto">
          <a:xfrm>
            <a:off x="3546475" y="3362325"/>
            <a:ext cx="819150" cy="1809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57" name="AutoShape 13"/>
          <p:cNvCxnSpPr>
            <a:cxnSpLocks noChangeShapeType="1"/>
            <a:stCxn id="31752" idx="7"/>
            <a:endCxn id="31754" idx="4"/>
          </p:cNvCxnSpPr>
          <p:nvPr/>
        </p:nvCxnSpPr>
        <p:spPr bwMode="auto">
          <a:xfrm flipV="1">
            <a:off x="4689475" y="3886200"/>
            <a:ext cx="447675" cy="1285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58" name="AutoShape 14"/>
          <p:cNvCxnSpPr>
            <a:cxnSpLocks noChangeShapeType="1"/>
            <a:stCxn id="31753" idx="3"/>
            <a:endCxn id="31754" idx="7"/>
          </p:cNvCxnSpPr>
          <p:nvPr/>
        </p:nvCxnSpPr>
        <p:spPr bwMode="auto">
          <a:xfrm flipH="1">
            <a:off x="5299075" y="28289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59" name="AutoShape 15"/>
          <p:cNvCxnSpPr>
            <a:cxnSpLocks noChangeShapeType="1"/>
            <a:stCxn id="31750" idx="4"/>
            <a:endCxn id="31754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60" name="AutoShape 16"/>
          <p:cNvCxnSpPr>
            <a:cxnSpLocks noChangeShapeType="1"/>
            <a:stCxn id="31746" idx="4"/>
            <a:endCxn id="31752" idx="0"/>
          </p:cNvCxnSpPr>
          <p:nvPr/>
        </p:nvCxnSpPr>
        <p:spPr bwMode="auto">
          <a:xfrm>
            <a:off x="4375150" y="1905000"/>
            <a:ext cx="152400" cy="3200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61" name="AutoShape 17"/>
          <p:cNvCxnSpPr>
            <a:cxnSpLocks noChangeShapeType="1"/>
            <a:stCxn id="31747" idx="3"/>
            <a:endCxn id="31750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62" name="AutoShape 18"/>
          <p:cNvCxnSpPr>
            <a:cxnSpLocks noChangeShapeType="1"/>
            <a:stCxn id="31747" idx="4"/>
            <a:endCxn id="31753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1767" name="AutoShape 23"/>
          <p:cNvCxnSpPr>
            <a:cxnSpLocks noChangeShapeType="1"/>
            <a:stCxn id="31752" idx="6"/>
            <a:endCxn id="31764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68" name="AutoShape 24"/>
          <p:cNvCxnSpPr>
            <a:cxnSpLocks noChangeShapeType="1"/>
            <a:stCxn id="31752" idx="2"/>
            <a:endCxn id="31765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69" name="AutoShape 25"/>
          <p:cNvCxnSpPr>
            <a:cxnSpLocks noChangeShapeType="1"/>
            <a:stCxn id="31751" idx="1"/>
            <a:endCxn id="31766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1770" name="AutoShape 26"/>
          <p:cNvCxnSpPr>
            <a:cxnSpLocks noChangeShapeType="1"/>
            <a:stCxn id="31764" idx="1"/>
            <a:endCxn id="31754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71" name="AutoShape 27"/>
          <p:cNvCxnSpPr>
            <a:cxnSpLocks noChangeShapeType="1"/>
            <a:stCxn id="31753" idx="4"/>
            <a:endCxn id="31764" idx="0"/>
          </p:cNvCxnSpPr>
          <p:nvPr/>
        </p:nvCxnSpPr>
        <p:spPr bwMode="auto">
          <a:xfrm>
            <a:off x="5899150" y="2895600"/>
            <a:ext cx="0" cy="15240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772" name="AutoShape 28"/>
          <p:cNvCxnSpPr>
            <a:cxnSpLocks noChangeShapeType="1"/>
            <a:stCxn id="31766" idx="7"/>
            <a:endCxn id="31746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003550" y="2590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4832350" y="29718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5441950" y="3124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5365750" y="1828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5975350" y="1981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5441950" y="3886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5899150" y="34290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528955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490855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3841750" y="518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3155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38417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3308350" y="1752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3841750" y="2362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4451350" y="32766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31798" name="AutoShape 54"/>
          <p:cNvCxnSpPr>
            <a:cxnSpLocks noChangeShapeType="1"/>
            <a:stCxn id="31751" idx="4"/>
            <a:endCxn id="31765" idx="0"/>
          </p:cNvCxnSpPr>
          <p:nvPr/>
        </p:nvCxnSpPr>
        <p:spPr bwMode="auto">
          <a:xfrm>
            <a:off x="3384550" y="3429000"/>
            <a:ext cx="152400" cy="1219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Right Arrow 108">
            <a:hlinkClick r:id="rId2" action="ppaction://hlinksldjump"/>
          </p:cNvPr>
          <p:cNvSpPr/>
          <p:nvPr/>
        </p:nvSpPr>
        <p:spPr>
          <a:xfrm>
            <a:off x="7010400" y="59436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2772" name="AutoShape 4"/>
          <p:cNvCxnSpPr>
            <a:cxnSpLocks noChangeShapeType="1"/>
            <a:stCxn id="32770" idx="6"/>
            <a:endCxn id="32771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060950" y="1371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2779" name="AutoShape 11"/>
          <p:cNvCxnSpPr>
            <a:cxnSpLocks noChangeShapeType="1"/>
            <a:stCxn id="32770" idx="3"/>
            <a:endCxn id="32775" idx="7"/>
          </p:cNvCxnSpPr>
          <p:nvPr/>
        </p:nvCxnSpPr>
        <p:spPr bwMode="auto">
          <a:xfrm flipH="1">
            <a:off x="3546475" y="1838325"/>
            <a:ext cx="666750" cy="12001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780" name="AutoShape 12"/>
          <p:cNvCxnSpPr>
            <a:cxnSpLocks noChangeShapeType="1"/>
            <a:stCxn id="32775" idx="5"/>
            <a:endCxn id="32776" idx="1"/>
          </p:cNvCxnSpPr>
          <p:nvPr/>
        </p:nvCxnSpPr>
        <p:spPr bwMode="auto">
          <a:xfrm>
            <a:off x="3546475" y="3362325"/>
            <a:ext cx="819150" cy="1809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781" name="AutoShape 13"/>
          <p:cNvCxnSpPr>
            <a:cxnSpLocks noChangeShapeType="1"/>
            <a:stCxn id="32776" idx="7"/>
            <a:endCxn id="32778" idx="4"/>
          </p:cNvCxnSpPr>
          <p:nvPr/>
        </p:nvCxnSpPr>
        <p:spPr bwMode="auto">
          <a:xfrm flipV="1">
            <a:off x="4689475" y="3886200"/>
            <a:ext cx="447675" cy="1285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782" name="AutoShape 14"/>
          <p:cNvCxnSpPr>
            <a:cxnSpLocks noChangeShapeType="1"/>
            <a:stCxn id="32777" idx="3"/>
            <a:endCxn id="32778" idx="7"/>
          </p:cNvCxnSpPr>
          <p:nvPr/>
        </p:nvCxnSpPr>
        <p:spPr bwMode="auto">
          <a:xfrm flipH="1">
            <a:off x="5299075" y="28289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783" name="AutoShape 15"/>
          <p:cNvCxnSpPr>
            <a:cxnSpLocks noChangeShapeType="1"/>
            <a:stCxn id="32774" idx="4"/>
            <a:endCxn id="32778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784" name="AutoShape 16"/>
          <p:cNvCxnSpPr>
            <a:cxnSpLocks noChangeShapeType="1"/>
            <a:stCxn id="32770" idx="4"/>
            <a:endCxn id="32776" idx="0"/>
          </p:cNvCxnSpPr>
          <p:nvPr/>
        </p:nvCxnSpPr>
        <p:spPr bwMode="auto">
          <a:xfrm>
            <a:off x="4375150" y="1905000"/>
            <a:ext cx="152400" cy="3200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785" name="AutoShape 17"/>
          <p:cNvCxnSpPr>
            <a:cxnSpLocks noChangeShapeType="1"/>
            <a:stCxn id="32771" idx="3"/>
            <a:endCxn id="32774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2786" name="AutoShape 18"/>
          <p:cNvCxnSpPr>
            <a:cxnSpLocks noChangeShapeType="1"/>
            <a:stCxn id="32771" idx="4"/>
            <a:endCxn id="32777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2789" name="Oval 21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2791" name="AutoShape 23"/>
          <p:cNvCxnSpPr>
            <a:cxnSpLocks noChangeShapeType="1"/>
            <a:stCxn id="32776" idx="6"/>
            <a:endCxn id="32788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792" name="AutoShape 24"/>
          <p:cNvCxnSpPr>
            <a:cxnSpLocks noChangeShapeType="1"/>
            <a:stCxn id="32776" idx="2"/>
            <a:endCxn id="32789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793" name="AutoShape 25"/>
          <p:cNvCxnSpPr>
            <a:cxnSpLocks noChangeShapeType="1"/>
            <a:stCxn id="32775" idx="1"/>
            <a:endCxn id="32790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2794" name="AutoShape 26"/>
          <p:cNvCxnSpPr>
            <a:cxnSpLocks noChangeShapeType="1"/>
            <a:stCxn id="32788" idx="1"/>
            <a:endCxn id="32778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795" name="AutoShape 27"/>
          <p:cNvCxnSpPr>
            <a:cxnSpLocks noChangeShapeType="1"/>
            <a:stCxn id="32777" idx="4"/>
            <a:endCxn id="32788" idx="0"/>
          </p:cNvCxnSpPr>
          <p:nvPr/>
        </p:nvCxnSpPr>
        <p:spPr bwMode="auto">
          <a:xfrm>
            <a:off x="5899150" y="2895600"/>
            <a:ext cx="0" cy="15240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796" name="AutoShape 28"/>
          <p:cNvCxnSpPr>
            <a:cxnSpLocks noChangeShapeType="1"/>
            <a:stCxn id="32790" idx="7"/>
            <a:endCxn id="32770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3003550" y="2590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832350" y="2971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5441950" y="3124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5365750" y="1828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5975350" y="1981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5441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899150" y="34290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528955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4908550" y="4267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841750" y="518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3155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38417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3308350" y="1752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3841750" y="2362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4451350" y="32766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32822" name="AutoShape 54"/>
          <p:cNvCxnSpPr>
            <a:cxnSpLocks noChangeShapeType="1"/>
            <a:stCxn id="32775" idx="4"/>
            <a:endCxn id="32789" idx="0"/>
          </p:cNvCxnSpPr>
          <p:nvPr/>
        </p:nvCxnSpPr>
        <p:spPr bwMode="auto">
          <a:xfrm>
            <a:off x="3384550" y="3429000"/>
            <a:ext cx="152400" cy="1219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Right Arrow 108">
            <a:hlinkClick r:id="rId2" action="ppaction://hlinksldjump"/>
          </p:cNvPr>
          <p:cNvSpPr/>
          <p:nvPr/>
        </p:nvSpPr>
        <p:spPr>
          <a:xfrm>
            <a:off x="7010400" y="59436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4820" name="AutoShape 4"/>
          <p:cNvCxnSpPr>
            <a:cxnSpLocks noChangeShapeType="1"/>
            <a:stCxn id="34818" idx="6"/>
            <a:endCxn id="34819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060950" y="1371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4827" name="AutoShape 11"/>
          <p:cNvCxnSpPr>
            <a:cxnSpLocks noChangeShapeType="1"/>
            <a:stCxn id="34818" idx="3"/>
            <a:endCxn id="34823" idx="7"/>
          </p:cNvCxnSpPr>
          <p:nvPr/>
        </p:nvCxnSpPr>
        <p:spPr bwMode="auto">
          <a:xfrm flipH="1">
            <a:off x="3546475" y="1838325"/>
            <a:ext cx="666750" cy="12001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828" name="AutoShape 12"/>
          <p:cNvCxnSpPr>
            <a:cxnSpLocks noChangeShapeType="1"/>
            <a:stCxn id="34823" idx="5"/>
            <a:endCxn id="34824" idx="1"/>
          </p:cNvCxnSpPr>
          <p:nvPr/>
        </p:nvCxnSpPr>
        <p:spPr bwMode="auto">
          <a:xfrm>
            <a:off x="3546475" y="3362325"/>
            <a:ext cx="819150" cy="1809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829" name="AutoShape 13"/>
          <p:cNvCxnSpPr>
            <a:cxnSpLocks noChangeShapeType="1"/>
            <a:stCxn id="34824" idx="7"/>
            <a:endCxn id="34826" idx="4"/>
          </p:cNvCxnSpPr>
          <p:nvPr/>
        </p:nvCxnSpPr>
        <p:spPr bwMode="auto">
          <a:xfrm flipV="1">
            <a:off x="4689475" y="3886200"/>
            <a:ext cx="447675" cy="1285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830" name="AutoShape 14"/>
          <p:cNvCxnSpPr>
            <a:cxnSpLocks noChangeShapeType="1"/>
            <a:stCxn id="34825" idx="3"/>
            <a:endCxn id="34826" idx="7"/>
          </p:cNvCxnSpPr>
          <p:nvPr/>
        </p:nvCxnSpPr>
        <p:spPr bwMode="auto">
          <a:xfrm flipH="1">
            <a:off x="5299075" y="28289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831" name="AutoShape 15"/>
          <p:cNvCxnSpPr>
            <a:cxnSpLocks noChangeShapeType="1"/>
            <a:stCxn id="34822" idx="4"/>
            <a:endCxn id="34826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4832" name="AutoShape 16"/>
          <p:cNvCxnSpPr>
            <a:cxnSpLocks noChangeShapeType="1"/>
            <a:stCxn id="34818" idx="4"/>
            <a:endCxn id="34824" idx="0"/>
          </p:cNvCxnSpPr>
          <p:nvPr/>
        </p:nvCxnSpPr>
        <p:spPr bwMode="auto">
          <a:xfrm>
            <a:off x="4375150" y="1905000"/>
            <a:ext cx="152400" cy="3200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833" name="AutoShape 17"/>
          <p:cNvCxnSpPr>
            <a:cxnSpLocks noChangeShapeType="1"/>
            <a:stCxn id="34819" idx="3"/>
            <a:endCxn id="34822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4834" name="AutoShape 18"/>
          <p:cNvCxnSpPr>
            <a:cxnSpLocks noChangeShapeType="1"/>
            <a:stCxn id="34819" idx="4"/>
            <a:endCxn id="34825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4839" name="AutoShape 23"/>
          <p:cNvCxnSpPr>
            <a:cxnSpLocks noChangeShapeType="1"/>
            <a:stCxn id="34824" idx="6"/>
            <a:endCxn id="34836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840" name="AutoShape 24"/>
          <p:cNvCxnSpPr>
            <a:cxnSpLocks noChangeShapeType="1"/>
            <a:stCxn id="34824" idx="2"/>
            <a:endCxn id="34837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841" name="AutoShape 25"/>
          <p:cNvCxnSpPr>
            <a:cxnSpLocks noChangeShapeType="1"/>
            <a:stCxn id="34823" idx="1"/>
            <a:endCxn id="34838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4842" name="AutoShape 26"/>
          <p:cNvCxnSpPr>
            <a:cxnSpLocks noChangeShapeType="1"/>
            <a:stCxn id="34836" idx="1"/>
            <a:endCxn id="34826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843" name="AutoShape 27"/>
          <p:cNvCxnSpPr>
            <a:cxnSpLocks noChangeShapeType="1"/>
            <a:stCxn id="34825" idx="4"/>
            <a:endCxn id="34836" idx="0"/>
          </p:cNvCxnSpPr>
          <p:nvPr/>
        </p:nvCxnSpPr>
        <p:spPr bwMode="auto">
          <a:xfrm>
            <a:off x="5899150" y="2895600"/>
            <a:ext cx="0" cy="15240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844" name="AutoShape 28"/>
          <p:cNvCxnSpPr>
            <a:cxnSpLocks noChangeShapeType="1"/>
            <a:stCxn id="34838" idx="7"/>
            <a:endCxn id="34818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3003550" y="2590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4832350" y="2971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5441950" y="312122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5365750" y="1828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5975350" y="1981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441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5899150" y="34290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5289550" y="50292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4908550" y="4267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3841750" y="5181600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3155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38417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3308350" y="1752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3841750" y="2362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4451350" y="32766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34870" name="AutoShape 54"/>
          <p:cNvCxnSpPr>
            <a:cxnSpLocks noChangeShapeType="1"/>
            <a:stCxn id="34823" idx="4"/>
            <a:endCxn id="34837" idx="0"/>
          </p:cNvCxnSpPr>
          <p:nvPr/>
        </p:nvCxnSpPr>
        <p:spPr bwMode="auto">
          <a:xfrm>
            <a:off x="3384550" y="3429000"/>
            <a:ext cx="152400" cy="1219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Right Arrow 108">
            <a:hlinkClick r:id="rId2" action="ppaction://hlinksldjump"/>
          </p:cNvPr>
          <p:cNvSpPr/>
          <p:nvPr/>
        </p:nvSpPr>
        <p:spPr>
          <a:xfrm>
            <a:off x="7010400" y="59436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val 2"/>
          <p:cNvSpPr>
            <a:spLocks noChangeAspect="1" noChangeArrowheads="1"/>
          </p:cNvSpPr>
          <p:nvPr/>
        </p:nvSpPr>
        <p:spPr bwMode="auto">
          <a:xfrm>
            <a:off x="41465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574675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5844" name="AutoShape 4"/>
          <p:cNvCxnSpPr>
            <a:cxnSpLocks noChangeShapeType="1"/>
            <a:stCxn id="35842" idx="6"/>
            <a:endCxn id="35843" idx="2"/>
          </p:cNvCxnSpPr>
          <p:nvPr/>
        </p:nvCxnSpPr>
        <p:spPr bwMode="auto">
          <a:xfrm>
            <a:off x="4603750" y="1676400"/>
            <a:ext cx="1143000" cy="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060950" y="1371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4908550" y="2362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3155950" y="2971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298950" y="5105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5670550" y="2438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908550" y="3429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5851" name="AutoShape 11"/>
          <p:cNvCxnSpPr>
            <a:cxnSpLocks noChangeShapeType="1"/>
            <a:stCxn id="35842" idx="3"/>
            <a:endCxn id="35847" idx="7"/>
          </p:cNvCxnSpPr>
          <p:nvPr/>
        </p:nvCxnSpPr>
        <p:spPr bwMode="auto">
          <a:xfrm flipH="1">
            <a:off x="3546475" y="1838325"/>
            <a:ext cx="666750" cy="12001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52" name="AutoShape 12"/>
          <p:cNvCxnSpPr>
            <a:cxnSpLocks noChangeShapeType="1"/>
            <a:stCxn id="35847" idx="5"/>
            <a:endCxn id="35848" idx="1"/>
          </p:cNvCxnSpPr>
          <p:nvPr/>
        </p:nvCxnSpPr>
        <p:spPr bwMode="auto">
          <a:xfrm>
            <a:off x="3546475" y="3362325"/>
            <a:ext cx="819150" cy="1809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53" name="AutoShape 13"/>
          <p:cNvCxnSpPr>
            <a:cxnSpLocks noChangeShapeType="1"/>
            <a:stCxn id="35848" idx="7"/>
            <a:endCxn id="35850" idx="4"/>
          </p:cNvCxnSpPr>
          <p:nvPr/>
        </p:nvCxnSpPr>
        <p:spPr bwMode="auto">
          <a:xfrm flipV="1">
            <a:off x="4689475" y="3886200"/>
            <a:ext cx="447675" cy="1285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54" name="AutoShape 14"/>
          <p:cNvCxnSpPr>
            <a:cxnSpLocks noChangeShapeType="1"/>
            <a:stCxn id="35849" idx="3"/>
            <a:endCxn id="35850" idx="7"/>
          </p:cNvCxnSpPr>
          <p:nvPr/>
        </p:nvCxnSpPr>
        <p:spPr bwMode="auto">
          <a:xfrm flipH="1">
            <a:off x="5299075" y="2828925"/>
            <a:ext cx="438150" cy="66675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55" name="AutoShape 15"/>
          <p:cNvCxnSpPr>
            <a:cxnSpLocks noChangeShapeType="1"/>
            <a:stCxn id="35846" idx="4"/>
            <a:endCxn id="35850" idx="0"/>
          </p:cNvCxnSpPr>
          <p:nvPr/>
        </p:nvCxnSpPr>
        <p:spPr bwMode="auto">
          <a:xfrm>
            <a:off x="5137150" y="2819400"/>
            <a:ext cx="0" cy="6096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5856" name="AutoShape 16"/>
          <p:cNvCxnSpPr>
            <a:cxnSpLocks noChangeShapeType="1"/>
            <a:stCxn id="35842" idx="4"/>
            <a:endCxn id="35848" idx="0"/>
          </p:cNvCxnSpPr>
          <p:nvPr/>
        </p:nvCxnSpPr>
        <p:spPr bwMode="auto">
          <a:xfrm>
            <a:off x="4375150" y="1905000"/>
            <a:ext cx="152400" cy="32004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57" name="AutoShape 17"/>
          <p:cNvCxnSpPr>
            <a:cxnSpLocks noChangeShapeType="1"/>
            <a:stCxn id="35843" idx="3"/>
            <a:endCxn id="35846" idx="7"/>
          </p:cNvCxnSpPr>
          <p:nvPr/>
        </p:nvCxnSpPr>
        <p:spPr bwMode="auto">
          <a:xfrm flipH="1">
            <a:off x="5299075" y="1838325"/>
            <a:ext cx="514350" cy="5905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5858" name="AutoShape 18"/>
          <p:cNvCxnSpPr>
            <a:cxnSpLocks noChangeShapeType="1"/>
            <a:stCxn id="35843" idx="4"/>
            <a:endCxn id="35849" idx="0"/>
          </p:cNvCxnSpPr>
          <p:nvPr/>
        </p:nvCxnSpPr>
        <p:spPr bwMode="auto">
          <a:xfrm flipH="1">
            <a:off x="5899150" y="1905000"/>
            <a:ext cx="76200" cy="53340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5670550" y="4419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3308350" y="4648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254635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l-GR"/>
          </a:p>
        </p:txBody>
      </p:sp>
      <p:cxnSp>
        <p:nvCxnSpPr>
          <p:cNvPr id="35863" name="AutoShape 23"/>
          <p:cNvCxnSpPr>
            <a:cxnSpLocks noChangeShapeType="1"/>
            <a:stCxn id="35848" idx="6"/>
            <a:endCxn id="35860" idx="3"/>
          </p:cNvCxnSpPr>
          <p:nvPr/>
        </p:nvCxnSpPr>
        <p:spPr bwMode="auto">
          <a:xfrm flipV="1">
            <a:off x="4756150" y="4810125"/>
            <a:ext cx="981075" cy="5238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64" name="AutoShape 24"/>
          <p:cNvCxnSpPr>
            <a:cxnSpLocks noChangeShapeType="1"/>
            <a:stCxn id="35848" idx="2"/>
            <a:endCxn id="35861" idx="5"/>
          </p:cNvCxnSpPr>
          <p:nvPr/>
        </p:nvCxnSpPr>
        <p:spPr bwMode="auto">
          <a:xfrm flipH="1" flipV="1">
            <a:off x="3698875" y="5038725"/>
            <a:ext cx="600075" cy="295275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65" name="AutoShape 25"/>
          <p:cNvCxnSpPr>
            <a:cxnSpLocks noChangeShapeType="1"/>
            <a:stCxn id="35847" idx="1"/>
            <a:endCxn id="35862" idx="5"/>
          </p:cNvCxnSpPr>
          <p:nvPr/>
        </p:nvCxnSpPr>
        <p:spPr bwMode="auto">
          <a:xfrm flipH="1" flipV="1">
            <a:off x="2936875" y="2676525"/>
            <a:ext cx="285750" cy="3619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5866" name="AutoShape 26"/>
          <p:cNvCxnSpPr>
            <a:cxnSpLocks noChangeShapeType="1"/>
            <a:stCxn id="35860" idx="1"/>
            <a:endCxn id="35850" idx="5"/>
          </p:cNvCxnSpPr>
          <p:nvPr/>
        </p:nvCxnSpPr>
        <p:spPr bwMode="auto">
          <a:xfrm flipH="1" flipV="1">
            <a:off x="5299075" y="3819525"/>
            <a:ext cx="438150" cy="666750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cxnSp>
        <p:nvCxnSpPr>
          <p:cNvPr id="35867" name="AutoShape 27"/>
          <p:cNvCxnSpPr>
            <a:cxnSpLocks noChangeShapeType="1"/>
            <a:stCxn id="35849" idx="4"/>
            <a:endCxn id="35860" idx="0"/>
          </p:cNvCxnSpPr>
          <p:nvPr/>
        </p:nvCxnSpPr>
        <p:spPr bwMode="auto">
          <a:xfrm>
            <a:off x="5899150" y="2895600"/>
            <a:ext cx="0" cy="15240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868" name="AutoShape 28"/>
          <p:cNvCxnSpPr>
            <a:cxnSpLocks noChangeShapeType="1"/>
            <a:stCxn id="35862" idx="7"/>
            <a:endCxn id="35842" idx="2"/>
          </p:cNvCxnSpPr>
          <p:nvPr/>
        </p:nvCxnSpPr>
        <p:spPr bwMode="auto">
          <a:xfrm flipV="1">
            <a:off x="2936875" y="1676400"/>
            <a:ext cx="1209675" cy="676275"/>
          </a:xfrm>
          <a:prstGeom prst="straightConnector1">
            <a:avLst/>
          </a:prstGeom>
          <a:noFill/>
          <a:ln w="76200">
            <a:solidFill>
              <a:srgbClr val="C00000"/>
            </a:solidFill>
            <a:round/>
            <a:headEnd/>
            <a:tailEnd/>
          </a:ln>
          <a:effectLst/>
        </p:spPr>
      </p:cxn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3003550" y="2590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4832350" y="29718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5441950" y="312122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5334000" y="19050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5975350" y="1981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5441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5899150" y="34290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5289550" y="5029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4908550" y="4267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3841750" y="5178623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31559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3841750" y="3886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3308350" y="17526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3841750" y="2362200"/>
            <a:ext cx="2760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4451350" y="3276600"/>
            <a:ext cx="367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cxnSp>
        <p:nvCxnSpPr>
          <p:cNvPr id="35894" name="AutoShape 54"/>
          <p:cNvCxnSpPr>
            <a:cxnSpLocks noChangeShapeType="1"/>
            <a:stCxn id="35847" idx="4"/>
            <a:endCxn id="35861" idx="0"/>
          </p:cNvCxnSpPr>
          <p:nvPr/>
        </p:nvCxnSpPr>
        <p:spPr bwMode="auto">
          <a:xfrm>
            <a:off x="3384550" y="3429000"/>
            <a:ext cx="152400" cy="12192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9" name="Right Arrow 108">
            <a:hlinkClick r:id="rId2" action="ppaction://hlinksldjump"/>
          </p:cNvPr>
          <p:cNvSpPr/>
          <p:nvPr/>
        </p:nvSpPr>
        <p:spPr>
          <a:xfrm>
            <a:off x="7010400" y="5943600"/>
            <a:ext cx="1828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Next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197</Words>
  <Application>Microsoft Office PowerPoint</Application>
  <PresentationFormat>On-screen Show (4:3)</PresentationFormat>
  <Paragraphs>197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Rafi</dc:creator>
  <cp:lastModifiedBy>Rafi</cp:lastModifiedBy>
  <cp:revision>71</cp:revision>
  <dcterms:created xsi:type="dcterms:W3CDTF">2012-12-20T11:08:31Z</dcterms:created>
  <dcterms:modified xsi:type="dcterms:W3CDTF">2012-12-20T11:48:12Z</dcterms:modified>
</cp:coreProperties>
</file>