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418" r:id="rId2"/>
    <p:sldId id="427" r:id="rId3"/>
    <p:sldId id="428" r:id="rId4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E4AA"/>
    <a:srgbClr val="F8F0D0"/>
    <a:srgbClr val="FA3F1A"/>
    <a:srgbClr val="47AF2F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04" autoAdjust="0"/>
    <p:restoredTop sz="94660"/>
  </p:normalViewPr>
  <p:slideViewPr>
    <p:cSldViewPr>
      <p:cViewPr>
        <p:scale>
          <a:sx n="50" d="100"/>
          <a:sy n="50" d="100"/>
        </p:scale>
        <p:origin x="2122" y="-120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818"/>
    </p:cViewPr>
  </p:sorterViewPr>
  <p:notesViewPr>
    <p:cSldViewPr>
      <p:cViewPr varScale="1">
        <p:scale>
          <a:sx n="78" d="100"/>
          <a:sy n="78" d="100"/>
        </p:scale>
        <p:origin x="-3114" y="-108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BAB8C043-CC12-4266-BF76-5744A8E2346A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455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2966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43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82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8825F-2AB3-4573-A86B-2EFB2FAC2A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457450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022AAEA5-DCE4-4474-939A-F3852EBC2D6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711E-13D9-4292-9D6A-AF626949DB3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04B13-EE3E-4C68-BFC8-934C2C39CA7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ED7A8-9EB0-4E0D-9D7F-79A1F4DAEC3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020AE-9AD5-4FF4-A1BD-8761CBC26F4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19FDF-1219-475A-AD30-EB8A57D737A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B44AE-4E4A-49E3-88BB-7644BDF79D2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446AE-C520-4D48-AF4D-3676DFF7492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F024E-B4A1-4B3C-811C-6941C3795F6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4441F-D255-44CB-856D-30008B7CFD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004A7-4F22-4AFD-8943-DCCA2783FE4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29B6F-111F-473A-8E86-0BF5BC01FF6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5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615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616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grpSp>
          <p:nvGrpSpPr>
            <p:cNvPr id="6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14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614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52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6248400"/>
            <a:ext cx="271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0ADE2A5-FA59-4427-B3C9-07B2DD32157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22" r:id="rId10"/>
    <p:sldLayoutId id="2147484118" r:id="rId11"/>
    <p:sldLayoutId id="2147484119" r:id="rId12"/>
    <p:sldLayoutId id="214748412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과제</a:t>
            </a:r>
            <a:r>
              <a:rPr lang="en-US" altLang="ko-KR" dirty="0">
                <a:ea typeface="맑은 고딕" pitchFamily="50" charset="-127"/>
              </a:rPr>
              <a:t>2: </a:t>
            </a:r>
            <a:r>
              <a:rPr lang="ko-KR" altLang="en-US" dirty="0" err="1">
                <a:ea typeface="맑은 고딕" pitchFamily="50" charset="-127"/>
              </a:rPr>
              <a:t>쿠몬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7715278" cy="4665687"/>
          </a:xfrm>
        </p:spPr>
        <p:txBody>
          <a:bodyPr/>
          <a:lstStyle/>
          <a:p>
            <a:pPr latinLnBrk="0">
              <a:lnSpc>
                <a:spcPct val="90000"/>
              </a:lnSpc>
              <a:spcAft>
                <a:spcPts val="0"/>
              </a:spcAft>
            </a:pPr>
            <a:r>
              <a:rPr lang="ko-KR" altLang="en-US" sz="2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심층 </a:t>
            </a:r>
            <a:r>
              <a:rPr lang="en-US" altLang="ko-KR" sz="2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4-11 </a:t>
            </a:r>
            <a:r>
              <a:rPr lang="ko-KR" altLang="ko-KR" sz="2400" b="1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쿠몬</a:t>
            </a:r>
            <a:endParaRPr lang="en-US" altLang="ko-KR" sz="240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59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과제</a:t>
            </a:r>
            <a:r>
              <a:rPr lang="en-US" altLang="ko-KR" dirty="0">
                <a:ea typeface="맑은 고딕" pitchFamily="50" charset="-127"/>
              </a:rPr>
              <a:t>2: </a:t>
            </a:r>
            <a:r>
              <a:rPr lang="ko-KR" altLang="en-US" dirty="0">
                <a:ea typeface="맑은 고딕" pitchFamily="50" charset="-127"/>
              </a:rPr>
              <a:t>힌트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85786" y="1643051"/>
            <a:ext cx="5442398" cy="333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kumimoji="0" lang="en-US" altLang="ko-KR" sz="1800" b="1" i="1" dirty="0">
                <a:solidFill>
                  <a:schemeClr val="tx2"/>
                </a:solidFill>
                <a:latin typeface="Times New Roman" pitchFamily="18" charset="0"/>
              </a:rPr>
              <a:t>main</a:t>
            </a:r>
            <a:r>
              <a:rPr kumimoji="0" lang="en-US" altLang="ko-KR" sz="1800" dirty="0">
                <a:solidFill>
                  <a:schemeClr val="tx2"/>
                </a:solidFill>
                <a:latin typeface="Times New Roman" pitchFamily="18" charset="0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</a:rPr>
              <a:t>	input</a:t>
            </a:r>
            <a:r>
              <a:rPr kumimoji="0" lang="en-US" altLang="ko-KR" sz="1800" dirty="0">
                <a:latin typeface="Times New Roman" pitchFamily="18" charset="0"/>
              </a:rPr>
              <a:t> none</a:t>
            </a:r>
            <a:endParaRPr kumimoji="0" lang="en-US" altLang="ko-KR" sz="1800" b="1" i="1" dirty="0"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</a:rPr>
              <a:t>	output</a:t>
            </a:r>
            <a:r>
              <a:rPr kumimoji="0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none</a:t>
            </a:r>
            <a:endParaRPr kumimoji="0" lang="en-US" altLang="ko-KR" sz="1800" b="1" i="1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initShare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		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cmd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read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switch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cmd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‘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addShare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			‘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removeShare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			‘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traverseShareElements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			‘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traverseShareGroups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			‘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’ :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exit</a:t>
            </a:r>
          </a:p>
        </p:txBody>
      </p:sp>
      <p:sp>
        <p:nvSpPr>
          <p:cNvPr id="1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786" y="5301209"/>
            <a:ext cx="767732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anose="020B0503020000020004" pitchFamily="50" charset="-127"/>
                <a:sym typeface="Symbol" pitchFamily="18" charset="2"/>
              </a:rPr>
              <a:t>힌트</a:t>
            </a:r>
            <a:r>
              <a:rPr lang="en-US" altLang="ko-KR" sz="2000" b="1" dirty="0">
                <a:ea typeface="맑은 고딕" panose="020B0503020000020004" pitchFamily="50" charset="-127"/>
                <a:sym typeface="Symbol" pitchFamily="18" charset="2"/>
              </a:rPr>
              <a:t>: </a:t>
            </a:r>
            <a:r>
              <a:rPr lang="ko-KR" altLang="en-US" sz="2000" dirty="0">
                <a:ea typeface="맑은 고딕" panose="020B0503020000020004" pitchFamily="50" charset="-127"/>
                <a:sym typeface="Symbol" pitchFamily="18" charset="2"/>
              </a:rPr>
              <a:t>위에</a:t>
            </a:r>
            <a:r>
              <a:rPr lang="en-US" altLang="ko-KR" sz="2000" dirty="0">
                <a:ea typeface="맑은 고딕" panose="020B0503020000020004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ea typeface="맑은 고딕" panose="020B0503020000020004" pitchFamily="50" charset="-127"/>
                <a:sym typeface="Symbol" pitchFamily="18" charset="2"/>
              </a:rPr>
              <a:t>보인 </a:t>
            </a:r>
            <a:r>
              <a:rPr lang="ko-KR" altLang="en-US" sz="2000" dirty="0" err="1">
                <a:ea typeface="맑은 고딕" panose="020B0503020000020004" pitchFamily="50" charset="-127"/>
                <a:sym typeface="Symbol" pitchFamily="18" charset="2"/>
              </a:rPr>
              <a:t>주함수</a:t>
            </a:r>
            <a:r>
              <a:rPr lang="en-US" altLang="ko-KR" sz="2000" dirty="0">
                <a:ea typeface="맑은 고딕" panose="020B0503020000020004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ea typeface="맑은 고딕" panose="020B0503020000020004" pitchFamily="50" charset="-127"/>
                <a:sym typeface="Symbol" pitchFamily="18" charset="2"/>
              </a:rPr>
              <a:t>설계를 참고하여 작성</a:t>
            </a:r>
            <a:endParaRPr lang="en-US" altLang="ko-KR" sz="1800" kern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61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BB26D1-D69F-43E7-9A05-89E954EDDEDC}"/>
              </a:ext>
            </a:extLst>
          </p:cNvPr>
          <p:cNvSpPr txBox="1"/>
          <p:nvPr/>
        </p:nvSpPr>
        <p:spPr>
          <a:xfrm>
            <a:off x="-1404664" y="116632"/>
            <a:ext cx="11305256" cy="83746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_CRT_SECURE_NO_WARNINGS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전체적인 알고리즘 설명입니다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그룹 구조체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쿠폰 구조체를 따로 만든 후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전역변수로 그룹 배열을 만들었습니다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책에 나온 것처럼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prev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없는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단일 원형연결리스트 방식을 사용해 함수들을 썼습니다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함수에서 새로운 노드를 추가할 때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저는 순서를 고려하지 않고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무조건 해당 그룹의 헤더 다음 부분에 넣는 방식으로 했습니다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아마 다른 부분은 다른 분들과 비슷할 거라 생각해요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!!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노드 구조체 선언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요소넥스트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가로로 이동하는 넥스트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그룹넥스트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상하로 이동하는 넥스트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groups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그룹 구조체 선언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header;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쿠폰 구조체 선언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header;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group[5];         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전역변수로 그룹 배열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쿠폰 배열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갯수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선언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element[4];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ne = 4;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ng = 5;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initShare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 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h;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ne;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쿠폰 배열의 헤더 초기화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h = 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*)malloc(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새로운 노드 선언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(h ==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-1;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h;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새로운 노드의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그룹넥스트가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자신을 가리키도록 초기화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].header = h;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쿠폰 배열의 헤더에 새로운 노드 대입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ng;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그룹 배열의 헤더 초기화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h = 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*)malloc(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(h ==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-1;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h-&gt;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h;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group[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].header = h;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그룹 배열의 헤더에 새로운 노드 대입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addShare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그룹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쿠폰명에 맞게 추가하는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new;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hg, * he;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p;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hg = group[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].header;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//hg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그룹배열의 헤더로 초기화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 = hg-&gt;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//p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헤더의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요소넥스트로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초기화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(1)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 == hg)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//p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다시 헤더로 돌아올 경우 끝냄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중복되는 경우가 있을 때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"Duplicate\n"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//duplicate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출력하고 함수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종료시킴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-1;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 = p-&gt;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중복되는 경우 없을 때 추가시킴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new = 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*)malloc(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새로운 노드 선언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(new ==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-1;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hg = group[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].header;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//hg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해당 그룹 배열의 헤더로 초기화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hg-&gt;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새로운 노드는 무조건 헤드 다음에 넣는 방법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hg-&gt;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new;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he = element[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- 1].header;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//he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해당 쿠폰 배열의 헤더로 초기화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new-&gt;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he-&gt;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마찬가지로 헤드 다음에 넣음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he-&gt;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new;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노드에 이름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쿠폰명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넣어줌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new-&gt;name 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"OK\n"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removeShare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제거하는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p;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hg, * he;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k;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hg = group[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].header;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k = hg-&gt;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(1)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(k == hg) {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제거할 노드가 없을 경우 함수 끝냄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"NO Match\n"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-1;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(k-&gt;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제거할 노드 있으면 계속 진행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k = k-&gt;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hg = group[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].header;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//hg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그룹 배열의 헤더로 초기화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(1) 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(hg-&gt;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prev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없기 때문에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hg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넥스트의 쿠폰이 같으면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종료시킴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 = hg-&gt;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//p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에는 제거할 노드 저장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hg = hg-&gt;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hg-&gt;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p-&gt;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//hg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요소넥스트가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제거할 노드의 넥스트 가리키도록 함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he = element[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- 1].header;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쿠폰 배열에서도 위와 마찬가지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(1)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(he-&gt;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-&gt;name ==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 찾고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 = he-&gt;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he = he-&gt;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p-&gt;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//he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쿠폰 넥스트가 제거할 노드의 넥스트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"OK\n"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free(p);        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제거할 노드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프리해줌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traverseShareElements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사람의 쿠폰 출력할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h;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p;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 = group[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].header;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사람의 헤더로 초기화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 = h-&gt;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//p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요소넥스트로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초기화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 == h) {   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출력할 요소가 하나도 없으면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 후 끝냄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"0\n"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-1;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 != h) {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 헤더로 올 때까지 쿠폰 출력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 = p-&gt;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traverseShareGroups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사람 출력할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h;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p;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 = element[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- 1].header;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쿠폰의 헤더로 초기화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 = h-&gt;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 == h) {   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쿠폰 가진 사람 없으면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 후 끝냄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"0\n"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-1;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 != h) {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 헤더로 올 때까지 이름 출력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"%c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p-&gt;name);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 = p-&gt;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pexit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     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프리해주는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he, * p, * hg, * del;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ne;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쿠폰 배열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프리해주는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부분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he = element[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].header;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헤더로 초기화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 = he-&gt;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헤더의 넥스트로 초기화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(1)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 == he)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 헤더로 돌아오면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프리하지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않고 탈출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del = p;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 = p-&gt;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free(del);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추가한 노드들 프리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free(he);   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쿠폰 배열의 헤더 프리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ng; i++) 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hg = group[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].header;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그룹 배열의 헤더로 초기화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free(hg);   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그룹 배열의 헤더 프리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e;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g;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flag = 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initShare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  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 하는 함수 호출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(1)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커맨드 입력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//a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경우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&amp;e);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&amp;g);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addShare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(e, g);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addShare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호출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'r'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//r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경우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&amp;e);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&amp;g);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removeShare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(e, g);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removeShare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호출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'e'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//e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경우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&amp;g);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traverseShareElements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(g);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traverseShareElements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호출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'g'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//g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경우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&amp;e);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traverseShareGroups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(e);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traverseShareGroups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호출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 외일 경우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pexit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전부 프리 후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 = 1;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플래그 변수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만들고 끝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(flag == 1)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플래그 변수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이면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 탈출하고 종료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2997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1728</Words>
  <Application>Microsoft Office PowerPoint</Application>
  <PresentationFormat>화면 슬라이드 쇼(4:3)</PresentationFormat>
  <Paragraphs>324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돋움체</vt:lpstr>
      <vt:lpstr>맑은 고딕</vt:lpstr>
      <vt:lpstr>Tahoma</vt:lpstr>
      <vt:lpstr>Times New Roman</vt:lpstr>
      <vt:lpstr>Wingdings</vt:lpstr>
      <vt:lpstr>Blueprint</vt:lpstr>
      <vt:lpstr>과제2: 쿠몬</vt:lpstr>
      <vt:lpstr>과제2: 힌트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2009-02-27T17:53:08Z</dcterms:created>
  <dcterms:modified xsi:type="dcterms:W3CDTF">2022-04-25T08:38:28Z</dcterms:modified>
</cp:coreProperties>
</file>