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F5D7E-1222-4728-98A9-525204EC2483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25209E-84AD-4ADF-86D9-3E237058475A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youahaskell.com/chap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568952" cy="864096"/>
          </a:xfrm>
        </p:spPr>
        <p:txBody>
          <a:bodyPr/>
          <a:lstStyle/>
          <a:p>
            <a:r>
              <a:rPr lang="pt-BR" dirty="0" smtClean="0"/>
              <a:t>Conversando com o GHCI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348880"/>
            <a:ext cx="82089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 smtClean="0"/>
              <a:t>Franciel</a:t>
            </a:r>
            <a:r>
              <a:rPr lang="pt-BR" sz="3000" dirty="0" smtClean="0"/>
              <a:t> Augusto Haas </a:t>
            </a:r>
            <a:r>
              <a:rPr lang="pt-BR" sz="3000" dirty="0" err="1" smtClean="0"/>
              <a:t>Krein</a:t>
            </a:r>
            <a:endParaRPr lang="pt-BR" sz="3000" dirty="0" smtClean="0"/>
          </a:p>
          <a:p>
            <a:endParaRPr lang="pt-BR" sz="3000" dirty="0" smtClean="0"/>
          </a:p>
          <a:p>
            <a:r>
              <a:rPr lang="pt-BR" sz="3000" dirty="0" smtClean="0"/>
              <a:t>Sistemas de Informação (314)</a:t>
            </a:r>
          </a:p>
          <a:p>
            <a:r>
              <a:rPr lang="pt-BR" sz="3000" dirty="0" smtClean="0"/>
              <a:t>Paradigmas de Programação (</a:t>
            </a:r>
            <a:r>
              <a:rPr lang="pt-BR" sz="3000" dirty="0" smtClean="0"/>
              <a:t>ELC117)</a:t>
            </a:r>
          </a:p>
          <a:p>
            <a:r>
              <a:rPr lang="pt-BR" sz="3000" dirty="0" smtClean="0"/>
              <a:t>Professora Andrea </a:t>
            </a:r>
            <a:r>
              <a:rPr lang="pt-BR" sz="3200" dirty="0" err="1" smtClean="0"/>
              <a:t>Schwertner</a:t>
            </a:r>
            <a:r>
              <a:rPr lang="pt-BR" sz="3200" dirty="0" smtClean="0"/>
              <a:t> Charão</a:t>
            </a:r>
          </a:p>
          <a:p>
            <a:endParaRPr lang="pt-BR" sz="3000" dirty="0" smtClean="0"/>
          </a:p>
          <a:p>
            <a:r>
              <a:rPr lang="pt-BR" sz="3000" dirty="0" smtClean="0"/>
              <a:t>Universidade Federal de Santa Maria</a:t>
            </a:r>
          </a:p>
          <a:p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97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684783"/>
          </a:xfrm>
        </p:spPr>
        <p:txBody>
          <a:bodyPr/>
          <a:lstStyle/>
          <a:p>
            <a:r>
              <a:rPr lang="pt-BR" dirty="0" smtClean="0"/>
              <a:t>Internet: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learnyouahaskell.com/chapters</a:t>
            </a:r>
            <a:r>
              <a:rPr lang="pt-BR" dirty="0" smtClean="0"/>
              <a:t> </a:t>
            </a:r>
          </a:p>
          <a:p>
            <a:pPr marL="448056" lvl="1" indent="0">
              <a:buNone/>
            </a:pPr>
            <a:r>
              <a:rPr lang="pt-BR" dirty="0" smtClean="0"/>
              <a:t>   (Consulta efetuada em 17/08/2015)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9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42</Words>
  <Application>Microsoft Office PowerPoint</Application>
  <PresentationFormat>Apresentação na tela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Conversando com o GHCI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Conversando com o GHCI</dc:title>
  <dc:creator>Anthony</dc:creator>
  <cp:lastModifiedBy>Anthony</cp:lastModifiedBy>
  <cp:revision>4</cp:revision>
  <dcterms:created xsi:type="dcterms:W3CDTF">2015-08-17T05:35:44Z</dcterms:created>
  <dcterms:modified xsi:type="dcterms:W3CDTF">2015-08-17T06:10:04Z</dcterms:modified>
</cp:coreProperties>
</file>