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7">
  <p:sldMasterIdLst>
    <p:sldMasterId id="2147483912" r:id="rId1"/>
    <p:sldMasterId id="2147483929" r:id="rId2"/>
  </p:sldMasterIdLst>
  <p:notesMasterIdLst>
    <p:notesMasterId r:id="rId5"/>
  </p:notesMasterIdLst>
  <p:handoutMasterIdLst>
    <p:handoutMasterId r:id="rId6"/>
  </p:handoutMasterIdLst>
  <p:sldIdLst>
    <p:sldId id="256" r:id="rId3"/>
    <p:sldId id="31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B864DD-8DC3-4508-83E0-80600A6863D6}">
          <p14:sldIdLst>
            <p14:sldId id="256"/>
          </p14:sldIdLst>
        </p14:section>
        <p14:section name="Abschnitt ohne Titel" id="{5F3AD927-560C-4AD0-8FF7-C7631BF3667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22ACE0-C23D-03BA-4962-3403935546C1}" name="Felix Kröber" initials="FK" userId="c3d0e42c4814525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276F8B"/>
    <a:srgbClr val="52A4C4"/>
    <a:srgbClr val="5B9BD5"/>
    <a:srgbClr val="CC3300"/>
    <a:srgbClr val="75C2CC"/>
    <a:srgbClr val="FFFFFF"/>
    <a:srgbClr val="B98A82"/>
    <a:srgbClr val="D17B5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7712" autoAdjust="0"/>
  </p:normalViewPr>
  <p:slideViewPr>
    <p:cSldViewPr snapToGrid="0">
      <p:cViewPr varScale="1">
        <p:scale>
          <a:sx n="69" d="100"/>
          <a:sy n="69" d="100"/>
        </p:scale>
        <p:origin x="128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441C4-6CD7-4536-8B0A-FFD09B15105A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1FD324E0-3A44-4A2C-BFD7-44002F3C9E58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de-DE" sz="2000" b="1" dirty="0">
              <a:solidFill>
                <a:schemeClr val="tx1"/>
              </a:solidFill>
            </a:rPr>
            <a:t>Workflow</a:t>
          </a:r>
        </a:p>
      </dgm:t>
    </dgm:pt>
    <dgm:pt modelId="{A5EEB2D1-BAF7-4A8F-A465-8902E23568FF}" type="parTrans" cxnId="{E252ED5B-621E-47B7-BF30-F6D20E9FEC07}">
      <dgm:prSet/>
      <dgm:spPr/>
      <dgm:t>
        <a:bodyPr/>
        <a:lstStyle/>
        <a:p>
          <a:endParaRPr lang="de-DE" sz="1200"/>
        </a:p>
      </dgm:t>
    </dgm:pt>
    <dgm:pt modelId="{88488E99-D995-480E-AA47-D007FA7C3C8E}" type="sibTrans" cxnId="{E252ED5B-621E-47B7-BF30-F6D20E9FEC07}">
      <dgm:prSet/>
      <dgm:spPr/>
      <dgm:t>
        <a:bodyPr/>
        <a:lstStyle/>
        <a:p>
          <a:endParaRPr lang="de-DE" sz="1200"/>
        </a:p>
      </dgm:t>
    </dgm:pt>
    <dgm:pt modelId="{F5D6B512-5B7A-4FCA-B048-8E29CE92DFEE}">
      <dgm:prSet phldrT="[Text]" phldr="1" custT="1"/>
      <dgm:spPr/>
      <dgm:t>
        <a:bodyPr/>
        <a:lstStyle/>
        <a:p>
          <a:endParaRPr lang="de-DE" sz="1200" dirty="0"/>
        </a:p>
      </dgm:t>
    </dgm:pt>
    <dgm:pt modelId="{15C65EC3-E658-4FF6-B6AC-664124A0C30C}" type="sibTrans" cxnId="{73B8C056-0CE4-447A-BAFC-8324748005C1}">
      <dgm:prSet/>
      <dgm:spPr/>
      <dgm:t>
        <a:bodyPr/>
        <a:lstStyle/>
        <a:p>
          <a:endParaRPr lang="de-DE" sz="1200"/>
        </a:p>
      </dgm:t>
    </dgm:pt>
    <dgm:pt modelId="{7A1573DB-74C3-4373-AD90-86F8D0C1B6EF}" type="parTrans" cxnId="{73B8C056-0CE4-447A-BAFC-8324748005C1}">
      <dgm:prSet/>
      <dgm:spPr/>
      <dgm:t>
        <a:bodyPr/>
        <a:lstStyle/>
        <a:p>
          <a:endParaRPr lang="de-DE" sz="1200"/>
        </a:p>
      </dgm:t>
    </dgm:pt>
    <dgm:pt modelId="{F9713DB8-28DF-4A97-984A-C2307371914C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en-GB" sz="2000" b="1" dirty="0">
              <a:solidFill>
                <a:schemeClr val="tx1"/>
              </a:solidFill>
            </a:rPr>
            <a:t>Idea &amp; Aim</a:t>
          </a:r>
          <a:endParaRPr lang="de-DE" sz="2000" b="1" dirty="0">
            <a:solidFill>
              <a:schemeClr val="tx1"/>
            </a:solidFill>
          </a:endParaRPr>
        </a:p>
      </dgm:t>
    </dgm:pt>
    <dgm:pt modelId="{72876625-7738-40C9-9B28-0A353BC3FF54}" type="parTrans" cxnId="{799EB1D5-422F-4691-8506-9BDA4D17830C}">
      <dgm:prSet/>
      <dgm:spPr/>
      <dgm:t>
        <a:bodyPr/>
        <a:lstStyle/>
        <a:p>
          <a:endParaRPr lang="de-DE" sz="1200"/>
        </a:p>
      </dgm:t>
    </dgm:pt>
    <dgm:pt modelId="{83F68FE6-6EB7-40BA-A097-EF45D472E523}" type="sibTrans" cxnId="{799EB1D5-422F-4691-8506-9BDA4D17830C}">
      <dgm:prSet/>
      <dgm:spPr/>
      <dgm:t>
        <a:bodyPr/>
        <a:lstStyle/>
        <a:p>
          <a:endParaRPr lang="de-DE" sz="1200"/>
        </a:p>
      </dgm:t>
    </dgm:pt>
    <dgm:pt modelId="{7C2CD407-33E2-46D8-9C91-7428E816D38B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en-GB" sz="2000" b="1">
              <a:solidFill>
                <a:schemeClr val="tx1"/>
              </a:solidFill>
            </a:rPr>
            <a:t>Data &amp; Software</a:t>
          </a:r>
          <a:endParaRPr lang="de-DE" sz="2000" b="1" dirty="0">
            <a:solidFill>
              <a:schemeClr val="tx1"/>
            </a:solidFill>
          </a:endParaRPr>
        </a:p>
      </dgm:t>
    </dgm:pt>
    <dgm:pt modelId="{DDB81916-9369-4005-BF85-3566954C0EBF}" type="parTrans" cxnId="{8AD6C0C4-1EB1-471C-843A-B4AE2785B98E}">
      <dgm:prSet/>
      <dgm:spPr/>
      <dgm:t>
        <a:bodyPr/>
        <a:lstStyle/>
        <a:p>
          <a:endParaRPr lang="de-DE" sz="1200"/>
        </a:p>
      </dgm:t>
    </dgm:pt>
    <dgm:pt modelId="{60F717B5-B429-4D82-B902-7B6D98688D55}" type="sibTrans" cxnId="{8AD6C0C4-1EB1-471C-843A-B4AE2785B98E}">
      <dgm:prSet/>
      <dgm:spPr/>
      <dgm:t>
        <a:bodyPr/>
        <a:lstStyle/>
        <a:p>
          <a:endParaRPr lang="de-DE" sz="1200"/>
        </a:p>
      </dgm:t>
    </dgm:pt>
    <dgm:pt modelId="{2BE6250A-522C-4270-A358-B5DC38BB4211}">
      <dgm:prSet phldrT="[Text]" phldr="1" custT="1"/>
      <dgm:spPr/>
      <dgm:t>
        <a:bodyPr/>
        <a:lstStyle/>
        <a:p>
          <a:endParaRPr lang="de-DE" sz="1200" dirty="0"/>
        </a:p>
      </dgm:t>
    </dgm:pt>
    <dgm:pt modelId="{A946E3D5-9980-40B7-9110-0F123B1098A3}" type="sibTrans" cxnId="{4E4BEC3C-C368-4DDE-8B10-50BF08516DB2}">
      <dgm:prSet/>
      <dgm:spPr/>
      <dgm:t>
        <a:bodyPr/>
        <a:lstStyle/>
        <a:p>
          <a:endParaRPr lang="de-DE" sz="1200"/>
        </a:p>
      </dgm:t>
    </dgm:pt>
    <dgm:pt modelId="{6650C100-9D4B-4D36-B219-BDCF17AFE2BB}" type="parTrans" cxnId="{4E4BEC3C-C368-4DDE-8B10-50BF08516DB2}">
      <dgm:prSet/>
      <dgm:spPr/>
      <dgm:t>
        <a:bodyPr/>
        <a:lstStyle/>
        <a:p>
          <a:endParaRPr lang="de-DE" sz="1200"/>
        </a:p>
      </dgm:t>
    </dgm:pt>
    <dgm:pt modelId="{4DB6928C-7BAC-4882-AAF1-493A66155C5C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800" dirty="0">
            <a:solidFill>
              <a:schemeClr val="tx1"/>
            </a:solidFill>
          </a:endParaRPr>
        </a:p>
      </dgm:t>
    </dgm:pt>
    <dgm:pt modelId="{2FBD2D47-2393-4550-96D8-BEFDE93DFAA3}" type="parTrans" cxnId="{02636A39-2BC8-42B8-98B3-EACC09EA2C4D}">
      <dgm:prSet/>
      <dgm:spPr/>
      <dgm:t>
        <a:bodyPr/>
        <a:lstStyle/>
        <a:p>
          <a:endParaRPr lang="de-DE" sz="1200"/>
        </a:p>
      </dgm:t>
    </dgm:pt>
    <dgm:pt modelId="{A560A204-3F3B-4F70-B5EF-0FC2176B24FF}" type="sibTrans" cxnId="{02636A39-2BC8-42B8-98B3-EACC09EA2C4D}">
      <dgm:prSet/>
      <dgm:spPr/>
      <dgm:t>
        <a:bodyPr/>
        <a:lstStyle/>
        <a:p>
          <a:endParaRPr lang="de-DE" sz="1200"/>
        </a:p>
      </dgm:t>
    </dgm:pt>
    <dgm:pt modelId="{714D073E-F046-42E4-B0A8-923B68A13EF2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semi-automated, supervised delineation based on a few training samples</a:t>
          </a:r>
          <a:endParaRPr lang="de-DE" sz="1800" dirty="0">
            <a:solidFill>
              <a:schemeClr val="tx1"/>
            </a:solidFill>
          </a:endParaRPr>
        </a:p>
      </dgm:t>
    </dgm:pt>
    <dgm:pt modelId="{4091E860-C056-4DC2-ACB6-24AA1F7572E5}" type="parTrans" cxnId="{2540A0B6-00D0-41AC-88E6-DB8C94E2CDDB}">
      <dgm:prSet/>
      <dgm:spPr/>
      <dgm:t>
        <a:bodyPr/>
        <a:lstStyle/>
        <a:p>
          <a:endParaRPr lang="de-DE" sz="1200"/>
        </a:p>
      </dgm:t>
    </dgm:pt>
    <dgm:pt modelId="{0B32760B-8F5A-4716-82A6-1A583B26111F}" type="sibTrans" cxnId="{2540A0B6-00D0-41AC-88E6-DB8C94E2CDDB}">
      <dgm:prSet/>
      <dgm:spPr/>
      <dgm:t>
        <a:bodyPr/>
        <a:lstStyle/>
        <a:p>
          <a:endParaRPr lang="de-DE" sz="1200"/>
        </a:p>
      </dgm:t>
    </dgm:pt>
    <dgm:pt modelId="{C46D27F7-436F-43F1-9553-5F236FCDF5FE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+mj-lt"/>
            <a:buAutoNum type="romanUcPeriod"/>
          </a:pPr>
          <a:r>
            <a:rPr lang="en-GB" sz="1800" dirty="0">
              <a:solidFill>
                <a:schemeClr val="tx1"/>
              </a:solidFill>
            </a:rPr>
            <a:t> Field delineation</a:t>
          </a:r>
          <a:endParaRPr lang="de-DE" sz="1800" dirty="0">
            <a:solidFill>
              <a:schemeClr val="tx1"/>
            </a:solidFill>
          </a:endParaRPr>
        </a:p>
      </dgm:t>
    </dgm:pt>
    <dgm:pt modelId="{CE3D205E-DEEA-4E00-9D03-281E8F22709A}" type="parTrans" cxnId="{9D1089F3-A901-414C-A84F-7F0528115863}">
      <dgm:prSet/>
      <dgm:spPr/>
      <dgm:t>
        <a:bodyPr/>
        <a:lstStyle/>
        <a:p>
          <a:endParaRPr lang="de-DE"/>
        </a:p>
      </dgm:t>
    </dgm:pt>
    <dgm:pt modelId="{4C2E8A26-29C4-45A1-9A92-57397F40A194}" type="sibTrans" cxnId="{9D1089F3-A901-414C-A84F-7F0528115863}">
      <dgm:prSet/>
      <dgm:spPr/>
      <dgm:t>
        <a:bodyPr/>
        <a:lstStyle/>
        <a:p>
          <a:endParaRPr lang="de-DE"/>
        </a:p>
      </dgm:t>
    </dgm:pt>
    <dgm:pt modelId="{4499DD76-8344-45DF-9ECE-0377D09B1941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400" dirty="0">
            <a:solidFill>
              <a:schemeClr val="tx1"/>
            </a:solidFill>
          </a:endParaRPr>
        </a:p>
      </dgm:t>
    </dgm:pt>
    <dgm:pt modelId="{23764FF1-5234-47EA-8B21-5DB980991C85}" type="parTrans" cxnId="{809DE9C7-50F5-4198-AB0F-89E71E04C650}">
      <dgm:prSet/>
      <dgm:spPr/>
      <dgm:t>
        <a:bodyPr/>
        <a:lstStyle/>
        <a:p>
          <a:endParaRPr lang="de-DE"/>
        </a:p>
      </dgm:t>
    </dgm:pt>
    <dgm:pt modelId="{06BDF709-0162-47EB-812B-4853CA1CDE79}" type="sibTrans" cxnId="{809DE9C7-50F5-4198-AB0F-89E71E04C650}">
      <dgm:prSet/>
      <dgm:spPr/>
      <dgm:t>
        <a:bodyPr/>
        <a:lstStyle/>
        <a:p>
          <a:endParaRPr lang="de-DE"/>
        </a:p>
      </dgm:t>
    </dgm:pt>
    <dgm:pt modelId="{D8231CEE-722E-478C-8632-43CBC0EBB01D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400" dirty="0">
            <a:solidFill>
              <a:schemeClr val="tx1"/>
            </a:solidFill>
          </a:endParaRPr>
        </a:p>
      </dgm:t>
    </dgm:pt>
    <dgm:pt modelId="{8199497E-4AD2-460D-851B-079AF7A87CEC}" type="parTrans" cxnId="{C9AC9C94-3D87-48EE-B6FE-911F508CF55B}">
      <dgm:prSet/>
      <dgm:spPr/>
      <dgm:t>
        <a:bodyPr/>
        <a:lstStyle/>
        <a:p>
          <a:endParaRPr lang="de-DE"/>
        </a:p>
      </dgm:t>
    </dgm:pt>
    <dgm:pt modelId="{1ABDD3F4-4075-453B-9C1C-062B1EC4E895}" type="sibTrans" cxnId="{C9AC9C94-3D87-48EE-B6FE-911F508CF55B}">
      <dgm:prSet/>
      <dgm:spPr/>
      <dgm:t>
        <a:bodyPr/>
        <a:lstStyle/>
        <a:p>
          <a:endParaRPr lang="de-DE"/>
        </a:p>
      </dgm:t>
    </dgm:pt>
    <dgm:pt modelId="{A5FBDAC6-E599-4987-A296-159A655986B0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None/>
          </a:pPr>
          <a:endParaRPr lang="de-DE" sz="1400" dirty="0">
            <a:solidFill>
              <a:schemeClr val="tx1"/>
            </a:solidFill>
          </a:endParaRPr>
        </a:p>
      </dgm:t>
    </dgm:pt>
    <dgm:pt modelId="{3A2BADE9-2A76-4DE9-BF4E-987D0D5F0D43}" type="parTrans" cxnId="{40CE10F1-64A4-4790-937F-09AECBE75402}">
      <dgm:prSet/>
      <dgm:spPr/>
      <dgm:t>
        <a:bodyPr/>
        <a:lstStyle/>
        <a:p>
          <a:endParaRPr lang="de-DE"/>
        </a:p>
      </dgm:t>
    </dgm:pt>
    <dgm:pt modelId="{846575F4-147E-47C9-AF94-AB516545E311}" type="sibTrans" cxnId="{40CE10F1-64A4-4790-937F-09AECBE75402}">
      <dgm:prSet/>
      <dgm:spPr/>
      <dgm:t>
        <a:bodyPr/>
        <a:lstStyle/>
        <a:p>
          <a:endParaRPr lang="de-DE"/>
        </a:p>
      </dgm:t>
    </dgm:pt>
    <dgm:pt modelId="{55C8397B-D8D1-4C92-BAD9-A2156388C123}">
      <dgm:prSet phldrT="[Text]" phldr="1" custT="1"/>
      <dgm:spPr/>
      <dgm:t>
        <a:bodyPr/>
        <a:lstStyle/>
        <a:p>
          <a:endParaRPr lang="de-DE" sz="1200" dirty="0"/>
        </a:p>
      </dgm:t>
    </dgm:pt>
    <dgm:pt modelId="{46423AE3-E632-494B-825D-B252ECC55882}" type="sibTrans" cxnId="{911D81E4-F630-4327-AC18-AEBE2848CD81}">
      <dgm:prSet/>
      <dgm:spPr/>
      <dgm:t>
        <a:bodyPr/>
        <a:lstStyle/>
        <a:p>
          <a:endParaRPr lang="de-DE" sz="1200"/>
        </a:p>
      </dgm:t>
    </dgm:pt>
    <dgm:pt modelId="{6D89844F-0793-4E0E-82DD-9A20721F89B0}" type="parTrans" cxnId="{911D81E4-F630-4327-AC18-AEBE2848CD81}">
      <dgm:prSet/>
      <dgm:spPr/>
      <dgm:t>
        <a:bodyPr/>
        <a:lstStyle/>
        <a:p>
          <a:endParaRPr lang="de-DE" sz="1200"/>
        </a:p>
      </dgm:t>
    </dgm:pt>
    <dgm:pt modelId="{AEDA8D79-C458-4341-88D5-EFCCEB9BCB69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>
              <a:solidFill>
                <a:schemeClr val="tx1"/>
              </a:solidFill>
            </a:rPr>
            <a:t>ready-to-use tool</a:t>
          </a:r>
          <a:endParaRPr lang="de-DE" sz="1800" dirty="0">
            <a:solidFill>
              <a:schemeClr val="tx1"/>
            </a:solidFill>
          </a:endParaRPr>
        </a:p>
      </dgm:t>
    </dgm:pt>
    <dgm:pt modelId="{FBF44631-7E1C-4A46-9820-40580C996946}" type="parTrans" cxnId="{63CA3ED4-207F-4972-B80B-99A3BCBF4929}">
      <dgm:prSet/>
      <dgm:spPr/>
      <dgm:t>
        <a:bodyPr/>
        <a:lstStyle/>
        <a:p>
          <a:endParaRPr lang="de-DE"/>
        </a:p>
      </dgm:t>
    </dgm:pt>
    <dgm:pt modelId="{8E704818-97F6-4C0C-B775-1550024E607B}" type="sibTrans" cxnId="{63CA3ED4-207F-4972-B80B-99A3BCBF4929}">
      <dgm:prSet/>
      <dgm:spPr/>
      <dgm:t>
        <a:bodyPr/>
        <a:lstStyle/>
        <a:p>
          <a:endParaRPr lang="de-DE"/>
        </a:p>
      </dgm:t>
    </dgm:pt>
    <dgm:pt modelId="{9CC9A465-ADB6-49E2-93F7-64B3EDD6CF86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transparent, knowledge-based approach</a:t>
          </a:r>
          <a:endParaRPr lang="de-DE" sz="1800" dirty="0">
            <a:solidFill>
              <a:schemeClr val="tx1"/>
            </a:solidFill>
          </a:endParaRPr>
        </a:p>
      </dgm:t>
    </dgm:pt>
    <dgm:pt modelId="{3DE78693-86FD-4A08-B817-C770C778BCBC}" type="parTrans" cxnId="{87CBA40C-6BAB-4637-A927-14DF6F4FE311}">
      <dgm:prSet/>
      <dgm:spPr/>
      <dgm:t>
        <a:bodyPr/>
        <a:lstStyle/>
        <a:p>
          <a:endParaRPr lang="de-DE"/>
        </a:p>
      </dgm:t>
    </dgm:pt>
    <dgm:pt modelId="{C90CCC5D-6396-4984-9D0C-11A42755C7C1}" type="sibTrans" cxnId="{87CBA40C-6BAB-4637-A927-14DF6F4FE311}">
      <dgm:prSet/>
      <dgm:spPr/>
      <dgm:t>
        <a:bodyPr/>
        <a:lstStyle/>
        <a:p>
          <a:endParaRPr lang="de-DE"/>
        </a:p>
      </dgm:t>
    </dgm:pt>
    <dgm:pt modelId="{FAA500B0-E686-4CFE-9A99-3CF26DDE9BAF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>
              <a:solidFill>
                <a:schemeClr val="tx1"/>
              </a:solidFill>
            </a:rPr>
            <a:t>high degree of transferability - </a:t>
          </a:r>
          <a:r>
            <a:rPr lang="en-GB">
              <a:solidFill>
                <a:schemeClr val="tx1"/>
              </a:solidFill>
            </a:rPr>
            <a:t>independent of AoI &amp; structure of fields</a:t>
          </a:r>
          <a:endParaRPr lang="de-DE" sz="1800" dirty="0">
            <a:solidFill>
              <a:schemeClr val="tx1"/>
            </a:solidFill>
          </a:endParaRPr>
        </a:p>
      </dgm:t>
    </dgm:pt>
    <dgm:pt modelId="{59804635-1B00-4162-B37B-FF92A7FD5CCD}" type="parTrans" cxnId="{1E45ED8B-993D-4A91-B4D9-F6CD666ED5EB}">
      <dgm:prSet/>
      <dgm:spPr/>
      <dgm:t>
        <a:bodyPr/>
        <a:lstStyle/>
        <a:p>
          <a:endParaRPr lang="de-DE"/>
        </a:p>
      </dgm:t>
    </dgm:pt>
    <dgm:pt modelId="{E4968F46-39FB-44DA-BA70-79EE0CF91711}" type="sibTrans" cxnId="{1E45ED8B-993D-4A91-B4D9-F6CD666ED5EB}">
      <dgm:prSet/>
      <dgm:spPr/>
      <dgm:t>
        <a:bodyPr/>
        <a:lstStyle/>
        <a:p>
          <a:endParaRPr lang="de-DE"/>
        </a:p>
      </dgm:t>
    </dgm:pt>
    <dgm:pt modelId="{64F09BC0-4D06-456E-BC9E-B205BD7F9873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de-DE" sz="1800" dirty="0">
            <a:solidFill>
              <a:schemeClr val="tx1"/>
            </a:solidFill>
          </a:endParaRPr>
        </a:p>
      </dgm:t>
    </dgm:pt>
    <dgm:pt modelId="{E8C6932C-D171-42EE-B244-9B1812E07008}" type="parTrans" cxnId="{80CDC01D-D1D9-41BC-ABAD-677DF291DB56}">
      <dgm:prSet/>
      <dgm:spPr/>
      <dgm:t>
        <a:bodyPr/>
        <a:lstStyle/>
        <a:p>
          <a:endParaRPr lang="de-DE"/>
        </a:p>
      </dgm:t>
    </dgm:pt>
    <dgm:pt modelId="{BB70936D-374E-4EEF-B96F-5E0E3E8E8EC7}" type="sibTrans" cxnId="{80CDC01D-D1D9-41BC-ABAD-677DF291DB56}">
      <dgm:prSet/>
      <dgm:spPr/>
      <dgm:t>
        <a:bodyPr/>
        <a:lstStyle/>
        <a:p>
          <a:endParaRPr lang="de-DE"/>
        </a:p>
      </dgm:t>
    </dgm:pt>
    <dgm:pt modelId="{74612E0E-6D3D-4FE3-91CB-8AA15570B131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>
              <a:solidFill>
                <a:schemeClr val="tx1"/>
              </a:solidFill>
            </a:rPr>
            <a:t>S2 scenes during a vegetation period</a:t>
          </a:r>
          <a:endParaRPr lang="de-DE" sz="1800" b="0" dirty="0">
            <a:solidFill>
              <a:schemeClr val="tx1"/>
            </a:solidFill>
          </a:endParaRPr>
        </a:p>
      </dgm:t>
    </dgm:pt>
    <dgm:pt modelId="{082397FA-3076-4532-AB91-6001C87F0619}" type="parTrans" cxnId="{F812B60B-2E76-498B-9ACE-20DE7C322035}">
      <dgm:prSet/>
      <dgm:spPr/>
      <dgm:t>
        <a:bodyPr/>
        <a:lstStyle/>
        <a:p>
          <a:endParaRPr lang="de-DE"/>
        </a:p>
      </dgm:t>
    </dgm:pt>
    <dgm:pt modelId="{BED1D8BD-B41D-4930-B4D1-130EEAC1DD7F}" type="sibTrans" cxnId="{F812B60B-2E76-498B-9ACE-20DE7C322035}">
      <dgm:prSet/>
      <dgm:spPr/>
      <dgm:t>
        <a:bodyPr/>
        <a:lstStyle/>
        <a:p>
          <a:endParaRPr lang="de-DE"/>
        </a:p>
      </dgm:t>
    </dgm:pt>
    <dgm:pt modelId="{E5B0AF67-0594-495B-8305-DA8C79F9BEBE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 err="1">
              <a:solidFill>
                <a:schemeClr val="tx1"/>
              </a:solidFill>
            </a:rPr>
            <a:t>eCognition</a:t>
          </a:r>
          <a:r>
            <a:rPr lang="en-GB" sz="1800" b="0" dirty="0">
              <a:solidFill>
                <a:schemeClr val="tx1"/>
              </a:solidFill>
            </a:rPr>
            <a:t> Developer &amp; Architect</a:t>
          </a:r>
          <a:endParaRPr lang="de-DE" sz="1800" b="0" dirty="0">
            <a:solidFill>
              <a:schemeClr val="tx1"/>
            </a:solidFill>
          </a:endParaRPr>
        </a:p>
      </dgm:t>
    </dgm:pt>
    <dgm:pt modelId="{BBF8F957-F78E-4416-B184-CDAC2793DD61}" type="parTrans" cxnId="{ECF5E785-8CE9-4CB1-A85E-66250D374B0B}">
      <dgm:prSet/>
      <dgm:spPr/>
      <dgm:t>
        <a:bodyPr/>
        <a:lstStyle/>
        <a:p>
          <a:endParaRPr lang="de-DE"/>
        </a:p>
      </dgm:t>
    </dgm:pt>
    <dgm:pt modelId="{A68FD1E5-35CD-48F1-9A9A-13E6474135A3}" type="sibTrans" cxnId="{ECF5E785-8CE9-4CB1-A85E-66250D374B0B}">
      <dgm:prSet/>
      <dgm:spPr/>
      <dgm:t>
        <a:bodyPr/>
        <a:lstStyle/>
        <a:p>
          <a:endParaRPr lang="de-DE"/>
        </a:p>
      </dgm:t>
    </dgm:pt>
    <dgm:pt modelId="{1BF965AF-3558-4DDC-9852-67A47EB6F71B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+mj-lt"/>
            <a:buNone/>
            <a:tabLst>
              <a:tab pos="177800" algn="l"/>
            </a:tabLst>
          </a:pPr>
          <a:r>
            <a:rPr lang="en-GB" sz="1800" dirty="0">
              <a:solidFill>
                <a:schemeClr val="tx1"/>
              </a:solidFill>
            </a:rPr>
            <a:t>II. Field extraction &amp; masking of non-agricultural land</a:t>
          </a:r>
          <a:endParaRPr lang="de-DE" sz="1800" dirty="0">
            <a:solidFill>
              <a:schemeClr val="tx1"/>
            </a:solidFill>
          </a:endParaRPr>
        </a:p>
      </dgm:t>
    </dgm:pt>
    <dgm:pt modelId="{29080692-D71D-457F-8D56-B93EEA6DA137}" type="parTrans" cxnId="{00BC17F4-8EAE-4580-A07A-616915D679E2}">
      <dgm:prSet/>
      <dgm:spPr/>
      <dgm:t>
        <a:bodyPr/>
        <a:lstStyle/>
        <a:p>
          <a:endParaRPr lang="de-DE"/>
        </a:p>
      </dgm:t>
    </dgm:pt>
    <dgm:pt modelId="{0F6114AD-872E-4200-A3A1-05AA12626626}" type="sibTrans" cxnId="{00BC17F4-8EAE-4580-A07A-616915D679E2}">
      <dgm:prSet/>
      <dgm:spPr/>
      <dgm:t>
        <a:bodyPr/>
        <a:lstStyle/>
        <a:p>
          <a:endParaRPr lang="de-DE"/>
        </a:p>
      </dgm:t>
    </dgm:pt>
    <dgm:pt modelId="{9ED1D57F-62A1-4B24-A944-98F96055D8EE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dirty="0">
              <a:solidFill>
                <a:schemeClr val="tx1"/>
              </a:solidFill>
            </a:rPr>
            <a:t>canny-edge filtering &amp; averaging</a:t>
          </a:r>
          <a:endParaRPr lang="de-DE" sz="1800" dirty="0">
            <a:solidFill>
              <a:schemeClr val="tx1"/>
            </a:solidFill>
          </a:endParaRPr>
        </a:p>
      </dgm:t>
    </dgm:pt>
    <dgm:pt modelId="{6ED9944F-40D8-49AD-B9AD-9C7E8EA65241}" type="parTrans" cxnId="{B1B14651-CF35-404A-A438-FBA8509D8C1A}">
      <dgm:prSet/>
      <dgm:spPr/>
      <dgm:t>
        <a:bodyPr/>
        <a:lstStyle/>
        <a:p>
          <a:endParaRPr lang="de-DE"/>
        </a:p>
      </dgm:t>
    </dgm:pt>
    <dgm:pt modelId="{E7519F34-8630-4B04-91C0-BA33F1D7199B}" type="sibTrans" cxnId="{B1B14651-CF35-404A-A438-FBA8509D8C1A}">
      <dgm:prSet/>
      <dgm:spPr/>
      <dgm:t>
        <a:bodyPr/>
        <a:lstStyle/>
        <a:p>
          <a:endParaRPr lang="de-DE"/>
        </a:p>
      </dgm:t>
    </dgm:pt>
    <dgm:pt modelId="{6B3B8D40-6457-47EF-A961-A4DFFF6DC37B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dirty="0">
              <a:solidFill>
                <a:schemeClr val="tx1"/>
              </a:solidFill>
            </a:rPr>
            <a:t>watershed segmentation with optimal parametrisation based on user selected samples</a:t>
          </a:r>
          <a:endParaRPr lang="de-DE" sz="1800" dirty="0">
            <a:solidFill>
              <a:schemeClr val="tx1"/>
            </a:solidFill>
          </a:endParaRPr>
        </a:p>
      </dgm:t>
    </dgm:pt>
    <dgm:pt modelId="{6A4DD4CE-2CFC-4F17-B5BB-7BC814DC9915}" type="parTrans" cxnId="{38F92304-5F6D-42E3-8E22-D90AF1C66A6D}">
      <dgm:prSet/>
      <dgm:spPr/>
      <dgm:t>
        <a:bodyPr/>
        <a:lstStyle/>
        <a:p>
          <a:endParaRPr lang="de-DE"/>
        </a:p>
      </dgm:t>
    </dgm:pt>
    <dgm:pt modelId="{3602F805-8E7F-4051-9B29-9E41112EF939}" type="sibTrans" cxnId="{38F92304-5F6D-42E3-8E22-D90AF1C66A6D}">
      <dgm:prSet/>
      <dgm:spPr/>
      <dgm:t>
        <a:bodyPr/>
        <a:lstStyle/>
        <a:p>
          <a:endParaRPr lang="de-DE"/>
        </a:p>
      </dgm:t>
    </dgm:pt>
    <dgm:pt modelId="{3962A5C3-D650-43B7-B11D-A510ED5DDE16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+mj-lt"/>
            <a:buNone/>
          </a:pPr>
          <a:endParaRPr lang="de-DE" sz="1800" dirty="0">
            <a:solidFill>
              <a:schemeClr val="tx1"/>
            </a:solidFill>
          </a:endParaRPr>
        </a:p>
      </dgm:t>
    </dgm:pt>
    <dgm:pt modelId="{43695A20-DF45-4D2B-854B-7F8F442924A5}" type="sibTrans" cxnId="{74C8B86C-AC45-4984-9F95-DFF6335B6E17}">
      <dgm:prSet/>
      <dgm:spPr/>
      <dgm:t>
        <a:bodyPr/>
        <a:lstStyle/>
        <a:p>
          <a:endParaRPr lang="de-DE"/>
        </a:p>
      </dgm:t>
    </dgm:pt>
    <dgm:pt modelId="{C4E77F26-067A-4189-B134-10AF257DA9C0}" type="parTrans" cxnId="{74C8B86C-AC45-4984-9F95-DFF6335B6E17}">
      <dgm:prSet/>
      <dgm:spPr/>
      <dgm:t>
        <a:bodyPr/>
        <a:lstStyle/>
        <a:p>
          <a:endParaRPr lang="de-DE"/>
        </a:p>
      </dgm:t>
    </dgm:pt>
    <dgm:pt modelId="{EE05F844-98FD-4325-91FF-F7084B0FDD6D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dirty="0">
              <a:solidFill>
                <a:schemeClr val="tx1"/>
              </a:solidFill>
            </a:rPr>
            <a:t>knowledge-based temporal NDVI thresholding</a:t>
          </a:r>
          <a:endParaRPr lang="de-DE" sz="1800" dirty="0">
            <a:solidFill>
              <a:schemeClr val="tx1"/>
            </a:solidFill>
          </a:endParaRPr>
        </a:p>
      </dgm:t>
    </dgm:pt>
    <dgm:pt modelId="{C4ACE84F-2194-4F7C-B115-DF70F90C933A}" type="parTrans" cxnId="{D73667F6-786D-4782-96C2-508905B87B24}">
      <dgm:prSet/>
      <dgm:spPr/>
      <dgm:t>
        <a:bodyPr/>
        <a:lstStyle/>
        <a:p>
          <a:endParaRPr lang="de-DE"/>
        </a:p>
      </dgm:t>
    </dgm:pt>
    <dgm:pt modelId="{AE398BD7-B561-49AA-874E-B82D285B72F1}" type="sibTrans" cxnId="{D73667F6-786D-4782-96C2-508905B87B24}">
      <dgm:prSet/>
      <dgm:spPr/>
      <dgm:t>
        <a:bodyPr/>
        <a:lstStyle/>
        <a:p>
          <a:endParaRPr lang="de-DE"/>
        </a:p>
      </dgm:t>
    </dgm:pt>
    <dgm:pt modelId="{DECE5230-5C08-4630-8BAF-63F8156A6BF3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dirty="0">
              <a:solidFill>
                <a:schemeClr val="tx1"/>
              </a:solidFill>
            </a:rPr>
            <a:t>sample-based classification approach</a:t>
          </a:r>
          <a:endParaRPr lang="de-DE" sz="1800" dirty="0">
            <a:solidFill>
              <a:schemeClr val="tx1"/>
            </a:solidFill>
          </a:endParaRPr>
        </a:p>
      </dgm:t>
    </dgm:pt>
    <dgm:pt modelId="{6F13EA3D-DC19-4306-A6B2-60BB3EC66AD3}" type="parTrans" cxnId="{64ABEFED-6E31-4730-BA99-7BCEC61273CC}">
      <dgm:prSet/>
      <dgm:spPr/>
      <dgm:t>
        <a:bodyPr/>
        <a:lstStyle/>
        <a:p>
          <a:endParaRPr lang="de-DE"/>
        </a:p>
      </dgm:t>
    </dgm:pt>
    <dgm:pt modelId="{6024D773-5731-444E-8750-004AB89647C7}" type="sibTrans" cxnId="{64ABEFED-6E31-4730-BA99-7BCEC61273CC}">
      <dgm:prSet/>
      <dgm:spPr/>
      <dgm:t>
        <a:bodyPr/>
        <a:lstStyle/>
        <a:p>
          <a:endParaRPr lang="de-DE"/>
        </a:p>
      </dgm:t>
    </dgm:pt>
    <dgm:pt modelId="{E17E814F-8947-4316-B485-4FC6AE90ACBD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>
              <a:solidFill>
                <a:schemeClr val="tx1"/>
              </a:solidFill>
            </a:rPr>
            <a:t>python script for retrieving S2 L3 sample data for Germany</a:t>
          </a:r>
          <a:endParaRPr lang="de-DE" sz="1800" b="0" dirty="0">
            <a:solidFill>
              <a:schemeClr val="tx1"/>
            </a:solidFill>
          </a:endParaRPr>
        </a:p>
      </dgm:t>
    </dgm:pt>
    <dgm:pt modelId="{A6B7E713-F956-496D-B0CE-253884DAD27E}" type="parTrans" cxnId="{10C827A2-41DE-4D7D-B73B-EBB986402498}">
      <dgm:prSet/>
      <dgm:spPr/>
      <dgm:t>
        <a:bodyPr/>
        <a:lstStyle/>
        <a:p>
          <a:endParaRPr lang="de-DE"/>
        </a:p>
      </dgm:t>
    </dgm:pt>
    <dgm:pt modelId="{6DEECDEE-D2CD-4F5D-A975-4B0B895E34EE}" type="sibTrans" cxnId="{10C827A2-41DE-4D7D-B73B-EBB986402498}">
      <dgm:prSet/>
      <dgm:spPr/>
      <dgm:t>
        <a:bodyPr/>
        <a:lstStyle/>
        <a:p>
          <a:endParaRPr lang="de-DE"/>
        </a:p>
      </dgm:t>
    </dgm:pt>
    <dgm:pt modelId="{5521D363-8F08-4F0E-9855-6940F1244D80}">
      <dgm:prSet phldrT="[Text]" custT="1"/>
      <dgm:spPr>
        <a:noFill/>
        <a:ln w="28575">
          <a:solidFill>
            <a:srgbClr val="276F8B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noise removal &amp; merging/resizing of smaller objects</a:t>
          </a:r>
          <a:endParaRPr lang="de-DE" sz="1800" dirty="0">
            <a:solidFill>
              <a:schemeClr val="tx1"/>
            </a:solidFill>
          </a:endParaRPr>
        </a:p>
      </dgm:t>
    </dgm:pt>
    <dgm:pt modelId="{2A54C55D-2D3E-420A-A3FB-685DCD0D0DA5}" type="parTrans" cxnId="{E3819F3D-2E3D-4AD2-85DE-2B2A531AC5CF}">
      <dgm:prSet/>
      <dgm:spPr/>
      <dgm:t>
        <a:bodyPr/>
        <a:lstStyle/>
        <a:p>
          <a:endParaRPr lang="de-DE"/>
        </a:p>
      </dgm:t>
    </dgm:pt>
    <dgm:pt modelId="{A4DA2F2C-8B70-4776-A02C-5973FA4E374B}" type="sibTrans" cxnId="{E3819F3D-2E3D-4AD2-85DE-2B2A531AC5CF}">
      <dgm:prSet/>
      <dgm:spPr/>
      <dgm:t>
        <a:bodyPr/>
        <a:lstStyle/>
        <a:p>
          <a:endParaRPr lang="de-DE"/>
        </a:p>
      </dgm:t>
    </dgm:pt>
    <dgm:pt modelId="{3D12B40A-F119-4088-902B-15A1EB702382}" type="pres">
      <dgm:prSet presAssocID="{3A8441C4-6CD7-4536-8B0A-FFD09B15105A}" presName="linearFlow" presStyleCnt="0">
        <dgm:presLayoutVars>
          <dgm:dir/>
          <dgm:animLvl val="lvl"/>
          <dgm:resizeHandles/>
        </dgm:presLayoutVars>
      </dgm:prSet>
      <dgm:spPr/>
    </dgm:pt>
    <dgm:pt modelId="{53DE36F3-2BD7-4EBD-9F01-968E830BC8FF}" type="pres">
      <dgm:prSet presAssocID="{2BE6250A-522C-4270-A358-B5DC38BB4211}" presName="compositeNode" presStyleCnt="0">
        <dgm:presLayoutVars>
          <dgm:bulletEnabled val="1"/>
        </dgm:presLayoutVars>
      </dgm:prSet>
      <dgm:spPr/>
    </dgm:pt>
    <dgm:pt modelId="{CE3FA190-C7EC-4C41-8017-1A9FC79991DF}" type="pres">
      <dgm:prSet presAssocID="{2BE6250A-522C-4270-A358-B5DC38BB4211}" presName="image" presStyleLbl="fgImgPlace1" presStyleIdx="0" presStyleCnt="3" custLinFactX="-43831" custLinFactNeighborX="-100000" custLinFactNeighborY="-185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 mit einfarbiger Füllung"/>
        </a:ext>
      </dgm:extLst>
    </dgm:pt>
    <dgm:pt modelId="{64212DE4-9BDB-4474-9F1F-D92DE5AFC17D}" type="pres">
      <dgm:prSet presAssocID="{2BE6250A-522C-4270-A358-B5DC38BB4211}" presName="childNode" presStyleLbl="node1" presStyleIdx="0" presStyleCnt="3" custScaleX="178361" custScaleY="107174">
        <dgm:presLayoutVars>
          <dgm:bulletEnabled val="1"/>
        </dgm:presLayoutVars>
      </dgm:prSet>
      <dgm:spPr/>
    </dgm:pt>
    <dgm:pt modelId="{B2B117D3-24F0-4F62-A7D2-CC062CD7C67A}" type="pres">
      <dgm:prSet presAssocID="{2BE6250A-522C-4270-A358-B5DC38BB4211}" presName="parentNode" presStyleLbl="revTx" presStyleIdx="0" presStyleCnt="3" custFlipHor="1" custScaleX="44446" custScaleY="53807" custLinFactX="-310652" custLinFactNeighborX="-400000" custLinFactNeighborY="507">
        <dgm:presLayoutVars>
          <dgm:chMax val="0"/>
          <dgm:bulletEnabled val="1"/>
        </dgm:presLayoutVars>
      </dgm:prSet>
      <dgm:spPr/>
    </dgm:pt>
    <dgm:pt modelId="{5A2B5E71-0083-4A0B-8D9D-C7BEDAC05668}" type="pres">
      <dgm:prSet presAssocID="{A946E3D5-9980-40B7-9110-0F123B1098A3}" presName="sibTrans" presStyleCnt="0"/>
      <dgm:spPr/>
    </dgm:pt>
    <dgm:pt modelId="{E9149A25-3246-42B0-898A-BE527534350E}" type="pres">
      <dgm:prSet presAssocID="{F5D6B512-5B7A-4FCA-B048-8E29CE92DFEE}" presName="compositeNode" presStyleCnt="0">
        <dgm:presLayoutVars>
          <dgm:bulletEnabled val="1"/>
        </dgm:presLayoutVars>
      </dgm:prSet>
      <dgm:spPr/>
    </dgm:pt>
    <dgm:pt modelId="{0C5288DD-32D5-4F2D-873D-D6C69CBCDB59}" type="pres">
      <dgm:prSet presAssocID="{F5D6B512-5B7A-4FCA-B048-8E29CE92DFEE}" presName="image" presStyleLbl="fgImgPlace1" presStyleIdx="1" presStyleCnt="3" custLinFactNeighborX="-68561" custLinFactNeighborY="-18169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 mit einfarbiger Füllung"/>
        </a:ext>
      </dgm:extLst>
    </dgm:pt>
    <dgm:pt modelId="{9EFE389D-5BB9-41B7-A656-CC2EB0B15073}" type="pres">
      <dgm:prSet presAssocID="{F5D6B512-5B7A-4FCA-B048-8E29CE92DFEE}" presName="childNode" presStyleLbl="node1" presStyleIdx="1" presStyleCnt="3" custScaleX="145772" custScaleY="107071" custLinFactNeighborX="11205" custLinFactNeighborY="322">
        <dgm:presLayoutVars>
          <dgm:bulletEnabled val="1"/>
        </dgm:presLayoutVars>
      </dgm:prSet>
      <dgm:spPr/>
    </dgm:pt>
    <dgm:pt modelId="{53CA36E0-1507-4EDE-94AA-59FBDEE773BD}" type="pres">
      <dgm:prSet presAssocID="{F5D6B512-5B7A-4FCA-B048-8E29CE92DFEE}" presName="parentNode" presStyleLbl="revTx" presStyleIdx="1" presStyleCnt="3" custFlipVert="0" custScaleX="234477" custScaleY="41149" custLinFactX="-539299" custLinFactNeighborX="-600000" custLinFactNeighborY="4735">
        <dgm:presLayoutVars>
          <dgm:chMax val="0"/>
          <dgm:bulletEnabled val="1"/>
        </dgm:presLayoutVars>
      </dgm:prSet>
      <dgm:spPr/>
    </dgm:pt>
    <dgm:pt modelId="{232D2369-79B7-40C5-9AB9-3E1238A143D3}" type="pres">
      <dgm:prSet presAssocID="{15C65EC3-E658-4FF6-B6AC-664124A0C30C}" presName="sibTrans" presStyleCnt="0"/>
      <dgm:spPr/>
    </dgm:pt>
    <dgm:pt modelId="{75C9F1F9-D374-4177-8FEF-189A523A526F}" type="pres">
      <dgm:prSet presAssocID="{55C8397B-D8D1-4C92-BAD9-A2156388C123}" presName="compositeNode" presStyleCnt="0">
        <dgm:presLayoutVars>
          <dgm:bulletEnabled val="1"/>
        </dgm:presLayoutVars>
      </dgm:prSet>
      <dgm:spPr/>
    </dgm:pt>
    <dgm:pt modelId="{F6364BFB-D53A-41C6-B002-7A3667796D5F}" type="pres">
      <dgm:prSet presAssocID="{55C8397B-D8D1-4C92-BAD9-A2156388C123}" presName="image" presStyleLbl="fgImgPlace1" presStyleIdx="2" presStyleCnt="3" custLinFactX="-100000" custLinFactNeighborX="-185407" custLinFactNeighborY="-1816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tscheidungsdiagramm mit einfarbiger Füllung"/>
        </a:ext>
      </dgm:extLst>
    </dgm:pt>
    <dgm:pt modelId="{735E592F-DFE3-4B0F-8AF0-9CDFA0645923}" type="pres">
      <dgm:prSet presAssocID="{55C8397B-D8D1-4C92-BAD9-A2156388C123}" presName="childNode" presStyleLbl="node1" presStyleIdx="2" presStyleCnt="3" custScaleX="366522" custScaleY="107225" custLinFactNeighborX="37984" custLinFactNeighborY="232">
        <dgm:presLayoutVars>
          <dgm:bulletEnabled val="1"/>
        </dgm:presLayoutVars>
      </dgm:prSet>
      <dgm:spPr/>
    </dgm:pt>
    <dgm:pt modelId="{FC8D1E06-3865-48E5-9665-4B07A8101AB3}" type="pres">
      <dgm:prSet presAssocID="{55C8397B-D8D1-4C92-BAD9-A2156388C123}" presName="parentNode" presStyleLbl="revTx" presStyleIdx="2" presStyleCnt="3" custScaleX="148155" custScaleY="2779" custLinFactX="-1100000" custLinFactNeighborX="-1147186" custLinFactNeighborY="85156">
        <dgm:presLayoutVars>
          <dgm:chMax val="0"/>
          <dgm:bulletEnabled val="1"/>
        </dgm:presLayoutVars>
      </dgm:prSet>
      <dgm:spPr/>
    </dgm:pt>
  </dgm:ptLst>
  <dgm:cxnLst>
    <dgm:cxn modelId="{A39F2001-9D61-44F2-AC5A-2FB56801DB2C}" type="presOf" srcId="{64F09BC0-4D06-456E-BC9E-B205BD7F9873}" destId="{64212DE4-9BDB-4474-9F1F-D92DE5AFC17D}" srcOrd="0" destOrd="5" presId="urn:microsoft.com/office/officeart/2005/8/layout/hList2"/>
    <dgm:cxn modelId="{92878903-2EAB-4F42-879F-B01F84C2F29B}" type="presOf" srcId="{3A8441C4-6CD7-4536-8B0A-FFD09B15105A}" destId="{3D12B40A-F119-4088-902B-15A1EB702382}" srcOrd="0" destOrd="0" presId="urn:microsoft.com/office/officeart/2005/8/layout/hList2"/>
    <dgm:cxn modelId="{CC33CA03-7155-490C-A669-8CB1F1E67F6E}" type="presOf" srcId="{4DB6928C-7BAC-4882-AAF1-493A66155C5C}" destId="{64212DE4-9BDB-4474-9F1F-D92DE5AFC17D}" srcOrd="0" destOrd="6" presId="urn:microsoft.com/office/officeart/2005/8/layout/hList2"/>
    <dgm:cxn modelId="{38F92304-5F6D-42E3-8E22-D90AF1C66A6D}" srcId="{55C8397B-D8D1-4C92-BAD9-A2156388C123}" destId="{6B3B8D40-6457-47EF-A961-A4DFFF6DC37B}" srcOrd="3" destOrd="0" parTransId="{6A4DD4CE-2CFC-4F17-B5BB-7BC814DC9915}" sibTransId="{3602F805-8E7F-4051-9B29-9E41112EF939}"/>
    <dgm:cxn modelId="{C048E206-8422-4604-8764-50BD5F9509EB}" type="presOf" srcId="{E17E814F-8947-4316-B485-4FC6AE90ACBD}" destId="{9EFE389D-5BB9-41B7-A656-CC2EB0B15073}" srcOrd="0" destOrd="2" presId="urn:microsoft.com/office/officeart/2005/8/layout/hList2"/>
    <dgm:cxn modelId="{F812B60B-2E76-498B-9ACE-20DE7C322035}" srcId="{F5D6B512-5B7A-4FCA-B048-8E29CE92DFEE}" destId="{74612E0E-6D3D-4FE3-91CB-8AA15570B131}" srcOrd="1" destOrd="0" parTransId="{082397FA-3076-4532-AB91-6001C87F0619}" sibTransId="{BED1D8BD-B41D-4930-B4D1-130EEAC1DD7F}"/>
    <dgm:cxn modelId="{87CBA40C-6BAB-4637-A927-14DF6F4FE311}" srcId="{2BE6250A-522C-4270-A358-B5DC38BB4211}" destId="{9CC9A465-ADB6-49E2-93F7-64B3EDD6CF86}" srcOrd="2" destOrd="0" parTransId="{3DE78693-86FD-4A08-B817-C770C778BCBC}" sibTransId="{C90CCC5D-6396-4984-9D0C-11A42755C7C1}"/>
    <dgm:cxn modelId="{FE401917-0F4C-40AB-8B20-F9DEE70582A3}" type="presOf" srcId="{74612E0E-6D3D-4FE3-91CB-8AA15570B131}" destId="{9EFE389D-5BB9-41B7-A656-CC2EB0B15073}" srcOrd="0" destOrd="1" presId="urn:microsoft.com/office/officeart/2005/8/layout/hList2"/>
    <dgm:cxn modelId="{80CDC01D-D1D9-41BC-ABAD-677DF291DB56}" srcId="{2BE6250A-522C-4270-A358-B5DC38BB4211}" destId="{64F09BC0-4D06-456E-BC9E-B205BD7F9873}" srcOrd="5" destOrd="0" parTransId="{E8C6932C-D171-42EE-B244-9B1812E07008}" sibTransId="{BB70936D-374E-4EEF-B96F-5E0E3E8E8EC7}"/>
    <dgm:cxn modelId="{52516B2A-90B4-4F4A-8D15-ACBDEFF7454B}" type="presOf" srcId="{D8231CEE-722E-478C-8632-43CBC0EBB01D}" destId="{735E592F-DFE3-4B0F-8AF0-9CDFA0645923}" srcOrd="0" destOrd="10" presId="urn:microsoft.com/office/officeart/2005/8/layout/hList2"/>
    <dgm:cxn modelId="{4FC8842A-BCBF-4743-A27E-A9425D85A063}" type="presOf" srcId="{A5FBDAC6-E599-4987-A296-159A655986B0}" destId="{735E592F-DFE3-4B0F-8AF0-9CDFA0645923}" srcOrd="0" destOrd="11" presId="urn:microsoft.com/office/officeart/2005/8/layout/hList2"/>
    <dgm:cxn modelId="{D6F73F31-A856-4B4E-A9D1-54B90D586B5C}" type="presOf" srcId="{FAA500B0-E686-4CFE-9A99-3CF26DDE9BAF}" destId="{64212DE4-9BDB-4474-9F1F-D92DE5AFC17D}" srcOrd="0" destOrd="3" presId="urn:microsoft.com/office/officeart/2005/8/layout/hList2"/>
    <dgm:cxn modelId="{62896737-F0F3-4BCB-A11B-6CD0C2A0A69E}" type="presOf" srcId="{5521D363-8F08-4F0E-9855-6940F1244D80}" destId="{735E592F-DFE3-4B0F-8AF0-9CDFA0645923}" srcOrd="0" destOrd="4" presId="urn:microsoft.com/office/officeart/2005/8/layout/hList2"/>
    <dgm:cxn modelId="{02636A39-2BC8-42B8-98B3-EACC09EA2C4D}" srcId="{2BE6250A-522C-4270-A358-B5DC38BB4211}" destId="{4DB6928C-7BAC-4882-AAF1-493A66155C5C}" srcOrd="6" destOrd="0" parTransId="{2FBD2D47-2393-4550-96D8-BEFDE93DFAA3}" sibTransId="{A560A204-3F3B-4F70-B5EF-0FC2176B24FF}"/>
    <dgm:cxn modelId="{4E4BEC3C-C368-4DDE-8B10-50BF08516DB2}" srcId="{3A8441C4-6CD7-4536-8B0A-FFD09B15105A}" destId="{2BE6250A-522C-4270-A358-B5DC38BB4211}" srcOrd="0" destOrd="0" parTransId="{6650C100-9D4B-4D36-B219-BDCF17AFE2BB}" sibTransId="{A946E3D5-9980-40B7-9110-0F123B1098A3}"/>
    <dgm:cxn modelId="{E3819F3D-2E3D-4AD2-85DE-2B2A531AC5CF}" srcId="{55C8397B-D8D1-4C92-BAD9-A2156388C123}" destId="{5521D363-8F08-4F0E-9855-6940F1244D80}" srcOrd="4" destOrd="0" parTransId="{2A54C55D-2D3E-420A-A3FB-685DCD0D0DA5}" sibTransId="{A4DA2F2C-8B70-4776-A02C-5973FA4E374B}"/>
    <dgm:cxn modelId="{AA43313E-DF29-44DB-97AF-02BC77306A26}" type="presOf" srcId="{2BE6250A-522C-4270-A358-B5DC38BB4211}" destId="{B2B117D3-24F0-4F62-A7D2-CC062CD7C67A}" srcOrd="0" destOrd="0" presId="urn:microsoft.com/office/officeart/2005/8/layout/hList2"/>
    <dgm:cxn modelId="{E252ED5B-621E-47B7-BF30-F6D20E9FEC07}" srcId="{55C8397B-D8D1-4C92-BAD9-A2156388C123}" destId="{1FD324E0-3A44-4A2C-BFD7-44002F3C9E58}" srcOrd="0" destOrd="0" parTransId="{A5EEB2D1-BAF7-4A8F-A465-8902E23568FF}" sibTransId="{88488E99-D995-480E-AA47-D007FA7C3C8E}"/>
    <dgm:cxn modelId="{ADBEFF5B-CC64-48B3-82E3-7DBB3BC2FA8E}" type="presOf" srcId="{C46D27F7-436F-43F1-9553-5F236FCDF5FE}" destId="{735E592F-DFE3-4B0F-8AF0-9CDFA0645923}" srcOrd="0" destOrd="1" presId="urn:microsoft.com/office/officeart/2005/8/layout/hList2"/>
    <dgm:cxn modelId="{74C8B86C-AC45-4984-9F95-DFF6335B6E17}" srcId="{55C8397B-D8D1-4C92-BAD9-A2156388C123}" destId="{3962A5C3-D650-43B7-B11D-A510ED5DDE16}" srcOrd="5" destOrd="0" parTransId="{C4E77F26-067A-4189-B134-10AF257DA9C0}" sibTransId="{43695A20-DF45-4D2B-854B-7F8F442924A5}"/>
    <dgm:cxn modelId="{8BCEAB4D-908B-4AAC-8DB6-2664D9293B8A}" type="presOf" srcId="{9CC9A465-ADB6-49E2-93F7-64B3EDD6CF86}" destId="{64212DE4-9BDB-4474-9F1F-D92DE5AFC17D}" srcOrd="0" destOrd="2" presId="urn:microsoft.com/office/officeart/2005/8/layout/hList2"/>
    <dgm:cxn modelId="{6C5CD14D-1128-4EAF-8EF1-790DFA9B752B}" type="presOf" srcId="{55C8397B-D8D1-4C92-BAD9-A2156388C123}" destId="{FC8D1E06-3865-48E5-9665-4B07A8101AB3}" srcOrd="0" destOrd="0" presId="urn:microsoft.com/office/officeart/2005/8/layout/hList2"/>
    <dgm:cxn modelId="{B1B14651-CF35-404A-A438-FBA8509D8C1A}" srcId="{55C8397B-D8D1-4C92-BAD9-A2156388C123}" destId="{9ED1D57F-62A1-4B24-A944-98F96055D8EE}" srcOrd="2" destOrd="0" parTransId="{6ED9944F-40D8-49AD-B9AD-9C7E8EA65241}" sibTransId="{E7519F34-8630-4B04-91C0-BA33F1D7199B}"/>
    <dgm:cxn modelId="{ADD36671-28E2-4294-B562-493EE5AF6774}" type="presOf" srcId="{9ED1D57F-62A1-4B24-A944-98F96055D8EE}" destId="{735E592F-DFE3-4B0F-8AF0-9CDFA0645923}" srcOrd="0" destOrd="2" presId="urn:microsoft.com/office/officeart/2005/8/layout/hList2"/>
    <dgm:cxn modelId="{48578D76-C4FC-4656-A19D-0DA738287441}" type="presOf" srcId="{EE05F844-98FD-4325-91FF-F7084B0FDD6D}" destId="{735E592F-DFE3-4B0F-8AF0-9CDFA0645923}" srcOrd="0" destOrd="7" presId="urn:microsoft.com/office/officeart/2005/8/layout/hList2"/>
    <dgm:cxn modelId="{73B8C056-0CE4-447A-BAFC-8324748005C1}" srcId="{3A8441C4-6CD7-4536-8B0A-FFD09B15105A}" destId="{F5D6B512-5B7A-4FCA-B048-8E29CE92DFEE}" srcOrd="1" destOrd="0" parTransId="{7A1573DB-74C3-4373-AD90-86F8D0C1B6EF}" sibTransId="{15C65EC3-E658-4FF6-B6AC-664124A0C30C}"/>
    <dgm:cxn modelId="{ECF5E785-8CE9-4CB1-A85E-66250D374B0B}" srcId="{F5D6B512-5B7A-4FCA-B048-8E29CE92DFEE}" destId="{E5B0AF67-0594-495B-8305-DA8C79F9BEBE}" srcOrd="3" destOrd="0" parTransId="{BBF8F957-F78E-4416-B184-CDAC2793DD61}" sibTransId="{A68FD1E5-35CD-48F1-9A9A-13E6474135A3}"/>
    <dgm:cxn modelId="{1E45ED8B-993D-4A91-B4D9-F6CD666ED5EB}" srcId="{2BE6250A-522C-4270-A358-B5DC38BB4211}" destId="{FAA500B0-E686-4CFE-9A99-3CF26DDE9BAF}" srcOrd="3" destOrd="0" parTransId="{59804635-1B00-4162-B37B-FF92A7FD5CCD}" sibTransId="{E4968F46-39FB-44DA-BA70-79EE0CF91711}"/>
    <dgm:cxn modelId="{C9AC9C94-3D87-48EE-B6FE-911F508CF55B}" srcId="{55C8397B-D8D1-4C92-BAD9-A2156388C123}" destId="{D8231CEE-722E-478C-8632-43CBC0EBB01D}" srcOrd="10" destOrd="0" parTransId="{8199497E-4AD2-460D-851B-079AF7A87CEC}" sibTransId="{1ABDD3F4-4075-453B-9C1C-062B1EC4E895}"/>
    <dgm:cxn modelId="{FEA28D9C-B0A3-4DE0-BBDC-E0363A820D18}" type="presOf" srcId="{1FD324E0-3A44-4A2C-BFD7-44002F3C9E58}" destId="{735E592F-DFE3-4B0F-8AF0-9CDFA0645923}" srcOrd="0" destOrd="0" presId="urn:microsoft.com/office/officeart/2005/8/layout/hList2"/>
    <dgm:cxn modelId="{123CAD9C-C1E1-4838-8B47-A927326D1E46}" type="presOf" srcId="{3962A5C3-D650-43B7-B11D-A510ED5DDE16}" destId="{735E592F-DFE3-4B0F-8AF0-9CDFA0645923}" srcOrd="0" destOrd="5" presId="urn:microsoft.com/office/officeart/2005/8/layout/hList2"/>
    <dgm:cxn modelId="{10C827A2-41DE-4D7D-B73B-EBB986402498}" srcId="{F5D6B512-5B7A-4FCA-B048-8E29CE92DFEE}" destId="{E17E814F-8947-4316-B485-4FC6AE90ACBD}" srcOrd="2" destOrd="0" parTransId="{A6B7E713-F956-496D-B0CE-253884DAD27E}" sibTransId="{6DEECDEE-D2CD-4F5D-A975-4B0B895E34EE}"/>
    <dgm:cxn modelId="{127220A5-E6AA-4CC2-9132-E77EB7D75E7E}" type="presOf" srcId="{AEDA8D79-C458-4341-88D5-EFCCEB9BCB69}" destId="{64212DE4-9BDB-4474-9F1F-D92DE5AFC17D}" srcOrd="0" destOrd="4" presId="urn:microsoft.com/office/officeart/2005/8/layout/hList2"/>
    <dgm:cxn modelId="{47A955A6-D53E-4414-9BE6-4C61FF11F3D0}" type="presOf" srcId="{F9713DB8-28DF-4A97-984A-C2307371914C}" destId="{64212DE4-9BDB-4474-9F1F-D92DE5AFC17D}" srcOrd="0" destOrd="0" presId="urn:microsoft.com/office/officeart/2005/8/layout/hList2"/>
    <dgm:cxn modelId="{BB371EB2-96BD-49DD-B86C-DA8F110673FC}" type="presOf" srcId="{4499DD76-8344-45DF-9ECE-0377D09B1941}" destId="{735E592F-DFE3-4B0F-8AF0-9CDFA0645923}" srcOrd="0" destOrd="9" presId="urn:microsoft.com/office/officeart/2005/8/layout/hList2"/>
    <dgm:cxn modelId="{2540A0B6-00D0-41AC-88E6-DB8C94E2CDDB}" srcId="{2BE6250A-522C-4270-A358-B5DC38BB4211}" destId="{714D073E-F046-42E4-B0A8-923B68A13EF2}" srcOrd="1" destOrd="0" parTransId="{4091E860-C056-4DC2-ACB6-24AA1F7572E5}" sibTransId="{0B32760B-8F5A-4716-82A6-1A583B26111F}"/>
    <dgm:cxn modelId="{197738B9-44DA-4C38-B608-D51BE60C0C9B}" type="presOf" srcId="{E5B0AF67-0594-495B-8305-DA8C79F9BEBE}" destId="{9EFE389D-5BB9-41B7-A656-CC2EB0B15073}" srcOrd="0" destOrd="3" presId="urn:microsoft.com/office/officeart/2005/8/layout/hList2"/>
    <dgm:cxn modelId="{95CF48C1-E7B1-4519-B979-76B4706FF7B7}" type="presOf" srcId="{1BF965AF-3558-4DDC-9852-67A47EB6F71B}" destId="{735E592F-DFE3-4B0F-8AF0-9CDFA0645923}" srcOrd="0" destOrd="6" presId="urn:microsoft.com/office/officeart/2005/8/layout/hList2"/>
    <dgm:cxn modelId="{4A2876C1-BE50-42D4-9D25-278181EFE1F1}" type="presOf" srcId="{6B3B8D40-6457-47EF-A961-A4DFFF6DC37B}" destId="{735E592F-DFE3-4B0F-8AF0-9CDFA0645923}" srcOrd="0" destOrd="3" presId="urn:microsoft.com/office/officeart/2005/8/layout/hList2"/>
    <dgm:cxn modelId="{8AD6C0C4-1EB1-471C-843A-B4AE2785B98E}" srcId="{F5D6B512-5B7A-4FCA-B048-8E29CE92DFEE}" destId="{7C2CD407-33E2-46D8-9C91-7428E816D38B}" srcOrd="0" destOrd="0" parTransId="{DDB81916-9369-4005-BF85-3566954C0EBF}" sibTransId="{60F717B5-B429-4D82-B902-7B6D98688D55}"/>
    <dgm:cxn modelId="{809DE9C7-50F5-4198-AB0F-89E71E04C650}" srcId="{55C8397B-D8D1-4C92-BAD9-A2156388C123}" destId="{4499DD76-8344-45DF-9ECE-0377D09B1941}" srcOrd="9" destOrd="0" parTransId="{23764FF1-5234-47EA-8B21-5DB980991C85}" sibTransId="{06BDF709-0162-47EB-812B-4853CA1CDE79}"/>
    <dgm:cxn modelId="{BB7C45D3-118D-4FEC-8BAB-5C812361F310}" type="presOf" srcId="{7C2CD407-33E2-46D8-9C91-7428E816D38B}" destId="{9EFE389D-5BB9-41B7-A656-CC2EB0B15073}" srcOrd="0" destOrd="0" presId="urn:microsoft.com/office/officeart/2005/8/layout/hList2"/>
    <dgm:cxn modelId="{63CA3ED4-207F-4972-B80B-99A3BCBF4929}" srcId="{2BE6250A-522C-4270-A358-B5DC38BB4211}" destId="{AEDA8D79-C458-4341-88D5-EFCCEB9BCB69}" srcOrd="4" destOrd="0" parTransId="{FBF44631-7E1C-4A46-9820-40580C996946}" sibTransId="{8E704818-97F6-4C0C-B775-1550024E607B}"/>
    <dgm:cxn modelId="{799EB1D5-422F-4691-8506-9BDA4D17830C}" srcId="{2BE6250A-522C-4270-A358-B5DC38BB4211}" destId="{F9713DB8-28DF-4A97-984A-C2307371914C}" srcOrd="0" destOrd="0" parTransId="{72876625-7738-40C9-9B28-0A353BC3FF54}" sibTransId="{83F68FE6-6EB7-40BA-A097-EF45D472E523}"/>
    <dgm:cxn modelId="{911D81E4-F630-4327-AC18-AEBE2848CD81}" srcId="{3A8441C4-6CD7-4536-8B0A-FFD09B15105A}" destId="{55C8397B-D8D1-4C92-BAD9-A2156388C123}" srcOrd="2" destOrd="0" parTransId="{6D89844F-0793-4E0E-82DD-9A20721F89B0}" sibTransId="{46423AE3-E632-494B-825D-B252ECC55882}"/>
    <dgm:cxn modelId="{82ECC7E7-D4C1-4A2A-ABFB-E8045957BEDB}" type="presOf" srcId="{714D073E-F046-42E4-B0A8-923B68A13EF2}" destId="{64212DE4-9BDB-4474-9F1F-D92DE5AFC17D}" srcOrd="0" destOrd="1" presId="urn:microsoft.com/office/officeart/2005/8/layout/hList2"/>
    <dgm:cxn modelId="{64ABEFED-6E31-4730-BA99-7BCEC61273CC}" srcId="{55C8397B-D8D1-4C92-BAD9-A2156388C123}" destId="{DECE5230-5C08-4630-8BAF-63F8156A6BF3}" srcOrd="8" destOrd="0" parTransId="{6F13EA3D-DC19-4306-A6B2-60BB3EC66AD3}" sibTransId="{6024D773-5731-444E-8750-004AB89647C7}"/>
    <dgm:cxn modelId="{40CE10F1-64A4-4790-937F-09AECBE75402}" srcId="{55C8397B-D8D1-4C92-BAD9-A2156388C123}" destId="{A5FBDAC6-E599-4987-A296-159A655986B0}" srcOrd="11" destOrd="0" parTransId="{3A2BADE9-2A76-4DE9-BF4E-987D0D5F0D43}" sibTransId="{846575F4-147E-47C9-AF94-AB516545E311}"/>
    <dgm:cxn modelId="{9D1089F3-A901-414C-A84F-7F0528115863}" srcId="{55C8397B-D8D1-4C92-BAD9-A2156388C123}" destId="{C46D27F7-436F-43F1-9553-5F236FCDF5FE}" srcOrd="1" destOrd="0" parTransId="{CE3D205E-DEEA-4E00-9D03-281E8F22709A}" sibTransId="{4C2E8A26-29C4-45A1-9A92-57397F40A194}"/>
    <dgm:cxn modelId="{00BC17F4-8EAE-4580-A07A-616915D679E2}" srcId="{55C8397B-D8D1-4C92-BAD9-A2156388C123}" destId="{1BF965AF-3558-4DDC-9852-67A47EB6F71B}" srcOrd="6" destOrd="0" parTransId="{29080692-D71D-457F-8D56-B93EEA6DA137}" sibTransId="{0F6114AD-872E-4200-A3A1-05AA12626626}"/>
    <dgm:cxn modelId="{D73667F6-786D-4782-96C2-508905B87B24}" srcId="{55C8397B-D8D1-4C92-BAD9-A2156388C123}" destId="{EE05F844-98FD-4325-91FF-F7084B0FDD6D}" srcOrd="7" destOrd="0" parTransId="{C4ACE84F-2194-4F7C-B115-DF70F90C933A}" sibTransId="{AE398BD7-B561-49AA-874E-B82D285B72F1}"/>
    <dgm:cxn modelId="{610B7FFB-AB12-4C70-BCA3-CBDCB626F602}" type="presOf" srcId="{F5D6B512-5B7A-4FCA-B048-8E29CE92DFEE}" destId="{53CA36E0-1507-4EDE-94AA-59FBDEE773BD}" srcOrd="0" destOrd="0" presId="urn:microsoft.com/office/officeart/2005/8/layout/hList2"/>
    <dgm:cxn modelId="{875CE9FD-F67D-46E3-9BB8-D686E5B6E0A8}" type="presOf" srcId="{DECE5230-5C08-4630-8BAF-63F8156A6BF3}" destId="{735E592F-DFE3-4B0F-8AF0-9CDFA0645923}" srcOrd="0" destOrd="8" presId="urn:microsoft.com/office/officeart/2005/8/layout/hList2"/>
    <dgm:cxn modelId="{66FFFC3B-EA57-4499-877B-959001BCC5C7}" type="presParOf" srcId="{3D12B40A-F119-4088-902B-15A1EB702382}" destId="{53DE36F3-2BD7-4EBD-9F01-968E830BC8FF}" srcOrd="0" destOrd="0" presId="urn:microsoft.com/office/officeart/2005/8/layout/hList2"/>
    <dgm:cxn modelId="{6D1B9D10-7F8D-46EA-BCAD-9623B9A14663}" type="presParOf" srcId="{53DE36F3-2BD7-4EBD-9F01-968E830BC8FF}" destId="{CE3FA190-C7EC-4C41-8017-1A9FC79991DF}" srcOrd="0" destOrd="0" presId="urn:microsoft.com/office/officeart/2005/8/layout/hList2"/>
    <dgm:cxn modelId="{55301FAC-74CE-4DBC-82BE-55CE656DFD07}" type="presParOf" srcId="{53DE36F3-2BD7-4EBD-9F01-968E830BC8FF}" destId="{64212DE4-9BDB-4474-9F1F-D92DE5AFC17D}" srcOrd="1" destOrd="0" presId="urn:microsoft.com/office/officeart/2005/8/layout/hList2"/>
    <dgm:cxn modelId="{F6E1903B-9163-4CE5-9A2B-552291022A81}" type="presParOf" srcId="{53DE36F3-2BD7-4EBD-9F01-968E830BC8FF}" destId="{B2B117D3-24F0-4F62-A7D2-CC062CD7C67A}" srcOrd="2" destOrd="0" presId="urn:microsoft.com/office/officeart/2005/8/layout/hList2"/>
    <dgm:cxn modelId="{C1C65BB1-6E85-4F64-BE1D-5B5D7A73AC76}" type="presParOf" srcId="{3D12B40A-F119-4088-902B-15A1EB702382}" destId="{5A2B5E71-0083-4A0B-8D9D-C7BEDAC05668}" srcOrd="1" destOrd="0" presId="urn:microsoft.com/office/officeart/2005/8/layout/hList2"/>
    <dgm:cxn modelId="{B58AAE49-2DF0-4355-89AD-44343ECC2255}" type="presParOf" srcId="{3D12B40A-F119-4088-902B-15A1EB702382}" destId="{E9149A25-3246-42B0-898A-BE527534350E}" srcOrd="2" destOrd="0" presId="urn:microsoft.com/office/officeart/2005/8/layout/hList2"/>
    <dgm:cxn modelId="{8A69D098-4D26-415A-941B-B2BC2A6A4480}" type="presParOf" srcId="{E9149A25-3246-42B0-898A-BE527534350E}" destId="{0C5288DD-32D5-4F2D-873D-D6C69CBCDB59}" srcOrd="0" destOrd="0" presId="urn:microsoft.com/office/officeart/2005/8/layout/hList2"/>
    <dgm:cxn modelId="{E75FB236-CCEB-4378-9203-2F4B3BFB52D4}" type="presParOf" srcId="{E9149A25-3246-42B0-898A-BE527534350E}" destId="{9EFE389D-5BB9-41B7-A656-CC2EB0B15073}" srcOrd="1" destOrd="0" presId="urn:microsoft.com/office/officeart/2005/8/layout/hList2"/>
    <dgm:cxn modelId="{D51833FF-5766-4B82-A1CA-995EAA631322}" type="presParOf" srcId="{E9149A25-3246-42B0-898A-BE527534350E}" destId="{53CA36E0-1507-4EDE-94AA-59FBDEE773BD}" srcOrd="2" destOrd="0" presId="urn:microsoft.com/office/officeart/2005/8/layout/hList2"/>
    <dgm:cxn modelId="{9FDC30D8-A7A0-4D67-8E89-46D6494321B2}" type="presParOf" srcId="{3D12B40A-F119-4088-902B-15A1EB702382}" destId="{232D2369-79B7-40C5-9AB9-3E1238A143D3}" srcOrd="3" destOrd="0" presId="urn:microsoft.com/office/officeart/2005/8/layout/hList2"/>
    <dgm:cxn modelId="{AE900032-A7AD-41F6-A243-CB075AB51B1C}" type="presParOf" srcId="{3D12B40A-F119-4088-902B-15A1EB702382}" destId="{75C9F1F9-D374-4177-8FEF-189A523A526F}" srcOrd="4" destOrd="0" presId="urn:microsoft.com/office/officeart/2005/8/layout/hList2"/>
    <dgm:cxn modelId="{6976AB8B-BC32-41A4-A230-67F7D1005E17}" type="presParOf" srcId="{75C9F1F9-D374-4177-8FEF-189A523A526F}" destId="{F6364BFB-D53A-41C6-B002-7A3667796D5F}" srcOrd="0" destOrd="0" presId="urn:microsoft.com/office/officeart/2005/8/layout/hList2"/>
    <dgm:cxn modelId="{08B1F883-ED54-4AEF-97F5-DBE6BE4999FC}" type="presParOf" srcId="{75C9F1F9-D374-4177-8FEF-189A523A526F}" destId="{735E592F-DFE3-4B0F-8AF0-9CDFA0645923}" srcOrd="1" destOrd="0" presId="urn:microsoft.com/office/officeart/2005/8/layout/hList2"/>
    <dgm:cxn modelId="{C9D38407-7941-4B38-A5BA-E490C7874FC8}" type="presParOf" srcId="{75C9F1F9-D374-4177-8FEF-189A523A526F}" destId="{FC8D1E06-3865-48E5-9665-4B07A8101AB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41C4-6CD7-4536-8B0A-FFD09B15105A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5D6B512-5B7A-4FCA-B048-8E29CE92DFEE}">
      <dgm:prSet phldrT="[Text]" phldr="1" custT="1"/>
      <dgm:spPr/>
      <dgm:t>
        <a:bodyPr/>
        <a:lstStyle/>
        <a:p>
          <a:endParaRPr lang="de-DE" sz="1200" dirty="0"/>
        </a:p>
      </dgm:t>
    </dgm:pt>
    <dgm:pt modelId="{15C65EC3-E658-4FF6-B6AC-664124A0C30C}" type="sibTrans" cxnId="{73B8C056-0CE4-447A-BAFC-8324748005C1}">
      <dgm:prSet/>
      <dgm:spPr/>
      <dgm:t>
        <a:bodyPr/>
        <a:lstStyle/>
        <a:p>
          <a:endParaRPr lang="de-DE" sz="1200"/>
        </a:p>
      </dgm:t>
    </dgm:pt>
    <dgm:pt modelId="{7A1573DB-74C3-4373-AD90-86F8D0C1B6EF}" type="parTrans" cxnId="{73B8C056-0CE4-447A-BAFC-8324748005C1}">
      <dgm:prSet/>
      <dgm:spPr/>
      <dgm:t>
        <a:bodyPr/>
        <a:lstStyle/>
        <a:p>
          <a:endParaRPr lang="de-DE" sz="1200"/>
        </a:p>
      </dgm:t>
    </dgm:pt>
    <dgm:pt modelId="{C090E0FA-117A-449F-A865-02FA01EC3EF1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180000">
            <a:buNone/>
          </a:pPr>
          <a:r>
            <a:rPr lang="en-GB" sz="2000" b="1" baseline="0" dirty="0">
              <a:solidFill>
                <a:schemeClr val="tx1"/>
              </a:solidFill>
            </a:rPr>
            <a:t>Basis &amp;</a:t>
          </a:r>
          <a:endParaRPr lang="de-DE" sz="2000" b="1" baseline="0" dirty="0">
            <a:solidFill>
              <a:schemeClr val="tx1"/>
            </a:solidFill>
          </a:endParaRPr>
        </a:p>
      </dgm:t>
    </dgm:pt>
    <dgm:pt modelId="{17868C41-8625-4B65-A255-380D72AC7E95}" type="parTrans" cxnId="{FAC15236-8B71-4D5F-B95D-431FF27A8F91}">
      <dgm:prSet/>
      <dgm:spPr/>
      <dgm:t>
        <a:bodyPr/>
        <a:lstStyle/>
        <a:p>
          <a:endParaRPr lang="de-DE"/>
        </a:p>
      </dgm:t>
    </dgm:pt>
    <dgm:pt modelId="{2DB27A93-0022-4ECD-8EFA-41DD692E4312}" type="sibTrans" cxnId="{FAC15236-8B71-4D5F-B95D-431FF27A8F91}">
      <dgm:prSet/>
      <dgm:spPr/>
      <dgm:t>
        <a:bodyPr/>
        <a:lstStyle/>
        <a:p>
          <a:endParaRPr lang="de-DE"/>
        </a:p>
      </dgm:t>
    </dgm:pt>
    <dgm:pt modelId="{593C2DCB-34B6-4226-8677-4026776FC7FD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228600">
            <a:buNone/>
          </a:pPr>
          <a:r>
            <a:rPr lang="en-GB" sz="2000" b="1" dirty="0">
              <a:solidFill>
                <a:schemeClr val="tx1"/>
              </a:solidFill>
            </a:rPr>
            <a:t>References</a:t>
          </a:r>
          <a:endParaRPr lang="de-DE" sz="2000" b="1" dirty="0">
            <a:solidFill>
              <a:schemeClr val="tx1"/>
            </a:solidFill>
          </a:endParaRPr>
        </a:p>
      </dgm:t>
    </dgm:pt>
    <dgm:pt modelId="{F073E41D-D3A6-4791-9C8E-BB8ED895D4D1}" type="sibTrans" cxnId="{5C0629E2-F07D-4013-8E69-E03F11F1EEA7}">
      <dgm:prSet/>
      <dgm:spPr/>
      <dgm:t>
        <a:bodyPr/>
        <a:lstStyle/>
        <a:p>
          <a:endParaRPr lang="de-DE"/>
        </a:p>
      </dgm:t>
    </dgm:pt>
    <dgm:pt modelId="{AFBEF923-F26B-4CE0-982C-D108FA1991A5}" type="parTrans" cxnId="{5C0629E2-F07D-4013-8E69-E03F11F1EEA7}">
      <dgm:prSet/>
      <dgm:spPr/>
      <dgm:t>
        <a:bodyPr/>
        <a:lstStyle/>
        <a:p>
          <a:endParaRPr lang="de-DE"/>
        </a:p>
      </dgm:t>
    </dgm:pt>
    <dgm:pt modelId="{0D4B4F0E-D943-4A17-8D81-E71B63E03FD5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180000">
            <a:buNone/>
          </a:pPr>
          <a:endParaRPr lang="de-DE" sz="2000" b="1" baseline="0" dirty="0">
            <a:solidFill>
              <a:schemeClr val="tx1"/>
            </a:solidFill>
          </a:endParaRPr>
        </a:p>
      </dgm:t>
    </dgm:pt>
    <dgm:pt modelId="{473DF713-AAD9-4CCB-9AA1-43D63CD41DDF}" type="parTrans" cxnId="{4D09E9BB-0E7C-489A-93D8-AF3D2441C604}">
      <dgm:prSet/>
      <dgm:spPr/>
      <dgm:t>
        <a:bodyPr/>
        <a:lstStyle/>
        <a:p>
          <a:endParaRPr lang="de-DE"/>
        </a:p>
      </dgm:t>
    </dgm:pt>
    <dgm:pt modelId="{BC2F0BF7-3D78-491A-ABD8-5C4C6DCBB6BF}" type="sibTrans" cxnId="{4D09E9BB-0E7C-489A-93D8-AF3D2441C604}">
      <dgm:prSet/>
      <dgm:spPr/>
      <dgm:t>
        <a:bodyPr/>
        <a:lstStyle/>
        <a:p>
          <a:endParaRPr lang="de-DE"/>
        </a:p>
      </dgm:t>
    </dgm:pt>
    <dgm:pt modelId="{3D12B40A-F119-4088-902B-15A1EB702382}" type="pres">
      <dgm:prSet presAssocID="{3A8441C4-6CD7-4536-8B0A-FFD09B15105A}" presName="linearFlow" presStyleCnt="0">
        <dgm:presLayoutVars>
          <dgm:dir/>
          <dgm:animLvl val="lvl"/>
          <dgm:resizeHandles/>
        </dgm:presLayoutVars>
      </dgm:prSet>
      <dgm:spPr/>
    </dgm:pt>
    <dgm:pt modelId="{E9149A25-3246-42B0-898A-BE527534350E}" type="pres">
      <dgm:prSet presAssocID="{F5D6B512-5B7A-4FCA-B048-8E29CE92DFEE}" presName="compositeNode" presStyleCnt="0">
        <dgm:presLayoutVars>
          <dgm:bulletEnabled val="1"/>
        </dgm:presLayoutVars>
      </dgm:prSet>
      <dgm:spPr/>
    </dgm:pt>
    <dgm:pt modelId="{0C5288DD-32D5-4F2D-873D-D6C69CBCDB59}" type="pres">
      <dgm:prSet presAssocID="{F5D6B512-5B7A-4FCA-B048-8E29CE92DFEE}" presName="image" presStyleLbl="fgImgPlace1" presStyleIdx="0" presStyleCnt="1" custScaleX="61747" custScaleY="74143" custLinFactX="-80730" custLinFactNeighborX="-100000" custLinFactNeighborY="7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öffnetes Buch mit einfarbiger Füllung"/>
        </a:ext>
      </dgm:extLst>
    </dgm:pt>
    <dgm:pt modelId="{9EFE389D-5BB9-41B7-A656-CC2EB0B15073}" type="pres">
      <dgm:prSet presAssocID="{F5D6B512-5B7A-4FCA-B048-8E29CE92DFEE}" presName="childNode" presStyleLbl="node1" presStyleIdx="0" presStyleCnt="1" custScaleX="145772" custScaleY="105074" custLinFactNeighborX="2230" custLinFactNeighborY="-2682">
        <dgm:presLayoutVars>
          <dgm:bulletEnabled val="1"/>
        </dgm:presLayoutVars>
      </dgm:prSet>
      <dgm:spPr/>
    </dgm:pt>
    <dgm:pt modelId="{53CA36E0-1507-4EDE-94AA-59FBDEE773BD}" type="pres">
      <dgm:prSet presAssocID="{F5D6B512-5B7A-4FCA-B048-8E29CE92DFEE}" presName="parentNode" presStyleLbl="revTx" presStyleIdx="0" presStyleCnt="1" custFlipVert="0" custScaleX="234477" custScaleY="41149" custLinFactX="-539299" custLinFactNeighborX="-600000" custLinFactNeighborY="4735">
        <dgm:presLayoutVars>
          <dgm:chMax val="0"/>
          <dgm:bulletEnabled val="1"/>
        </dgm:presLayoutVars>
      </dgm:prSet>
      <dgm:spPr/>
    </dgm:pt>
  </dgm:ptLst>
  <dgm:cxnLst>
    <dgm:cxn modelId="{92878903-2EAB-4F42-879F-B01F84C2F29B}" type="presOf" srcId="{3A8441C4-6CD7-4536-8B0A-FFD09B15105A}" destId="{3D12B40A-F119-4088-902B-15A1EB702382}" srcOrd="0" destOrd="0" presId="urn:microsoft.com/office/officeart/2005/8/layout/hList2"/>
    <dgm:cxn modelId="{85776228-4C48-438F-8CDE-05E2C6E4379D}" type="presOf" srcId="{0D4B4F0E-D943-4A17-8D81-E71B63E03FD5}" destId="{9EFE389D-5BB9-41B7-A656-CC2EB0B15073}" srcOrd="0" destOrd="0" presId="urn:microsoft.com/office/officeart/2005/8/layout/hList2"/>
    <dgm:cxn modelId="{FAC15236-8B71-4D5F-B95D-431FF27A8F91}" srcId="{F5D6B512-5B7A-4FCA-B048-8E29CE92DFEE}" destId="{C090E0FA-117A-449F-A865-02FA01EC3EF1}" srcOrd="1" destOrd="0" parTransId="{17868C41-8625-4B65-A255-380D72AC7E95}" sibTransId="{2DB27A93-0022-4ECD-8EFA-41DD692E4312}"/>
    <dgm:cxn modelId="{73B8C056-0CE4-447A-BAFC-8324748005C1}" srcId="{3A8441C4-6CD7-4536-8B0A-FFD09B15105A}" destId="{F5D6B512-5B7A-4FCA-B048-8E29CE92DFEE}" srcOrd="0" destOrd="0" parTransId="{7A1573DB-74C3-4373-AD90-86F8D0C1B6EF}" sibTransId="{15C65EC3-E658-4FF6-B6AC-664124A0C30C}"/>
    <dgm:cxn modelId="{4D09E9BB-0E7C-489A-93D8-AF3D2441C604}" srcId="{F5D6B512-5B7A-4FCA-B048-8E29CE92DFEE}" destId="{0D4B4F0E-D943-4A17-8D81-E71B63E03FD5}" srcOrd="0" destOrd="0" parTransId="{473DF713-AAD9-4CCB-9AA1-43D63CD41DDF}" sibTransId="{BC2F0BF7-3D78-491A-ABD8-5C4C6DCBB6BF}"/>
    <dgm:cxn modelId="{5C0629E2-F07D-4013-8E69-E03F11F1EEA7}" srcId="{F5D6B512-5B7A-4FCA-B048-8E29CE92DFEE}" destId="{593C2DCB-34B6-4226-8677-4026776FC7FD}" srcOrd="2" destOrd="0" parTransId="{AFBEF923-F26B-4CE0-982C-D108FA1991A5}" sibTransId="{F073E41D-D3A6-4791-9C8E-BB8ED895D4D1}"/>
    <dgm:cxn modelId="{10F76FE6-2E16-4A8C-B3EE-A56EE8D1D160}" type="presOf" srcId="{593C2DCB-34B6-4226-8677-4026776FC7FD}" destId="{9EFE389D-5BB9-41B7-A656-CC2EB0B15073}" srcOrd="0" destOrd="2" presId="urn:microsoft.com/office/officeart/2005/8/layout/hList2"/>
    <dgm:cxn modelId="{21ED28EC-E7E4-4616-BF82-DFF552D99FBF}" type="presOf" srcId="{C090E0FA-117A-449F-A865-02FA01EC3EF1}" destId="{9EFE389D-5BB9-41B7-A656-CC2EB0B15073}" srcOrd="0" destOrd="1" presId="urn:microsoft.com/office/officeart/2005/8/layout/hList2"/>
    <dgm:cxn modelId="{610B7FFB-AB12-4C70-BCA3-CBDCB626F602}" type="presOf" srcId="{F5D6B512-5B7A-4FCA-B048-8E29CE92DFEE}" destId="{53CA36E0-1507-4EDE-94AA-59FBDEE773BD}" srcOrd="0" destOrd="0" presId="urn:microsoft.com/office/officeart/2005/8/layout/hList2"/>
    <dgm:cxn modelId="{B58AAE49-2DF0-4355-89AD-44343ECC2255}" type="presParOf" srcId="{3D12B40A-F119-4088-902B-15A1EB702382}" destId="{E9149A25-3246-42B0-898A-BE527534350E}" srcOrd="0" destOrd="0" presId="urn:microsoft.com/office/officeart/2005/8/layout/hList2"/>
    <dgm:cxn modelId="{8A69D098-4D26-415A-941B-B2BC2A6A4480}" type="presParOf" srcId="{E9149A25-3246-42B0-898A-BE527534350E}" destId="{0C5288DD-32D5-4F2D-873D-D6C69CBCDB59}" srcOrd="0" destOrd="0" presId="urn:microsoft.com/office/officeart/2005/8/layout/hList2"/>
    <dgm:cxn modelId="{E75FB236-CCEB-4378-9203-2F4B3BFB52D4}" type="presParOf" srcId="{E9149A25-3246-42B0-898A-BE527534350E}" destId="{9EFE389D-5BB9-41B7-A656-CC2EB0B15073}" srcOrd="1" destOrd="0" presId="urn:microsoft.com/office/officeart/2005/8/layout/hList2"/>
    <dgm:cxn modelId="{D51833FF-5766-4B82-A1CA-995EAA631322}" type="presParOf" srcId="{E9149A25-3246-42B0-898A-BE527534350E}" destId="{53CA36E0-1507-4EDE-94AA-59FBDEE773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17D3-24F0-4F62-A7D2-CC062CD7C67A}">
      <dsp:nvSpPr>
        <dsp:cNvPr id="0" name=""/>
        <dsp:cNvSpPr/>
      </dsp:nvSpPr>
      <dsp:spPr>
        <a:xfrm rot="5400000" flipH="1">
          <a:off x="-849193" y="2255359"/>
          <a:ext cx="1825241" cy="126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1718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-849193" y="2255359"/>
        <a:ext cx="1825241" cy="126854"/>
      </dsp:txXfrm>
    </dsp:sp>
    <dsp:sp modelId="{64212DE4-9BDB-4474-9F1F-D92DE5AFC17D}">
      <dsp:nvSpPr>
        <dsp:cNvPr id="0" name=""/>
        <dsp:cNvSpPr/>
      </dsp:nvSpPr>
      <dsp:spPr>
        <a:xfrm>
          <a:off x="594894" y="483809"/>
          <a:ext cx="2535677" cy="3635556"/>
        </a:xfrm>
        <a:prstGeom prst="rect">
          <a:avLst/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2000" b="1" kern="1200" dirty="0">
              <a:solidFill>
                <a:schemeClr val="tx1"/>
              </a:solidFill>
            </a:rPr>
            <a:t>Idea &amp; Aim</a:t>
          </a:r>
          <a:endParaRPr lang="de-DE" sz="20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semi-automated, supervised delineation based on a few training samples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transparent, knowledge-based approach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>
              <a:solidFill>
                <a:schemeClr val="tx1"/>
              </a:solidFill>
            </a:rPr>
            <a:t>high degree of transferability - </a:t>
          </a:r>
          <a:r>
            <a:rPr lang="en-GB" kern="1200">
              <a:solidFill>
                <a:schemeClr val="tx1"/>
              </a:solidFill>
            </a:rPr>
            <a:t>independent of AoI &amp; structure of fields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>
              <a:solidFill>
                <a:schemeClr val="tx1"/>
              </a:solidFill>
            </a:rPr>
            <a:t>ready-to-use tool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800" kern="1200" dirty="0">
            <a:solidFill>
              <a:schemeClr val="tx1"/>
            </a:solidFill>
          </a:endParaRPr>
        </a:p>
      </dsp:txBody>
      <dsp:txXfrm>
        <a:off x="594894" y="483809"/>
        <a:ext cx="2535677" cy="3635556"/>
      </dsp:txXfrm>
    </dsp:sp>
    <dsp:sp modelId="{CE3FA190-C7EC-4C41-8017-1A9FC79991DF}">
      <dsp:nvSpPr>
        <dsp:cNvPr id="0" name=""/>
        <dsp:cNvSpPr/>
      </dsp:nvSpPr>
      <dsp:spPr>
        <a:xfrm>
          <a:off x="45471" y="122661"/>
          <a:ext cx="570824" cy="57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A36E0-1507-4EDE-94AA-59FBDEE773BD}">
      <dsp:nvSpPr>
        <dsp:cNvPr id="0" name=""/>
        <dsp:cNvSpPr/>
      </dsp:nvSpPr>
      <dsp:spPr>
        <a:xfrm rot="16200000">
          <a:off x="-104352" y="2127595"/>
          <a:ext cx="1395856" cy="6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1718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-104352" y="2127595"/>
        <a:ext cx="1395856" cy="669225"/>
      </dsp:txXfrm>
    </dsp:sp>
    <dsp:sp modelId="{9EFE389D-5BB9-41B7-A656-CC2EB0B15073}">
      <dsp:nvSpPr>
        <dsp:cNvPr id="0" name=""/>
        <dsp:cNvSpPr/>
      </dsp:nvSpPr>
      <dsp:spPr>
        <a:xfrm>
          <a:off x="3821914" y="496479"/>
          <a:ext cx="2072374" cy="3632062"/>
        </a:xfrm>
        <a:prstGeom prst="rect">
          <a:avLst/>
        </a:prstGeom>
        <a:noFill/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2000" b="1" kern="1200">
              <a:solidFill>
                <a:schemeClr val="tx1"/>
              </a:solidFill>
            </a:rPr>
            <a:t>Data &amp; Software</a:t>
          </a:r>
          <a:endParaRPr lang="de-DE" sz="20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>
              <a:solidFill>
                <a:schemeClr val="tx1"/>
              </a:solidFill>
            </a:rPr>
            <a:t>S2 scenes during a vegetation period</a:t>
          </a:r>
          <a:endParaRPr lang="de-DE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>
              <a:solidFill>
                <a:schemeClr val="tx1"/>
              </a:solidFill>
            </a:rPr>
            <a:t>python script for retrieving S2 L3 sample data for Germany</a:t>
          </a:r>
          <a:endParaRPr lang="de-DE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 err="1">
              <a:solidFill>
                <a:schemeClr val="tx1"/>
              </a:solidFill>
            </a:rPr>
            <a:t>eCognition</a:t>
          </a:r>
          <a:r>
            <a:rPr lang="en-GB" sz="1800" b="0" kern="1200" dirty="0">
              <a:solidFill>
                <a:schemeClr val="tx1"/>
              </a:solidFill>
            </a:rPr>
            <a:t> Developer &amp; Architect</a:t>
          </a:r>
          <a:endParaRPr lang="de-DE" sz="1800" b="0" kern="1200" dirty="0">
            <a:solidFill>
              <a:schemeClr val="tx1"/>
            </a:solidFill>
          </a:endParaRPr>
        </a:p>
      </dsp:txBody>
      <dsp:txXfrm>
        <a:off x="3821914" y="496479"/>
        <a:ext cx="2072374" cy="3632062"/>
      </dsp:txXfrm>
    </dsp:sp>
    <dsp:sp modelId="{0C5288DD-32D5-4F2D-873D-D6C69CBCDB59}">
      <dsp:nvSpPr>
        <dsp:cNvPr id="0" name=""/>
        <dsp:cNvSpPr/>
      </dsp:nvSpPr>
      <dsp:spPr>
        <a:xfrm>
          <a:off x="3311203" y="125030"/>
          <a:ext cx="570824" cy="57082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D1E06-3865-48E5-9665-4B07A8101AB3}">
      <dsp:nvSpPr>
        <dsp:cNvPr id="0" name=""/>
        <dsp:cNvSpPr/>
      </dsp:nvSpPr>
      <dsp:spPr>
        <a:xfrm rot="16200000">
          <a:off x="1406011" y="4090414"/>
          <a:ext cx="94269" cy="42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1718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1406011" y="4090414"/>
        <a:ext cx="94269" cy="422852"/>
      </dsp:txXfrm>
    </dsp:sp>
    <dsp:sp modelId="{735E592F-DFE3-4B0F-8AF0-9CDFA0645923}">
      <dsp:nvSpPr>
        <dsp:cNvPr id="0" name=""/>
        <dsp:cNvSpPr/>
      </dsp:nvSpPr>
      <dsp:spPr>
        <a:xfrm>
          <a:off x="6655081" y="490814"/>
          <a:ext cx="5210677" cy="3637286"/>
        </a:xfrm>
        <a:prstGeom prst="rect">
          <a:avLst/>
        </a:prstGeom>
        <a:noFill/>
        <a:ln w="28575" cap="flat" cmpd="sng" algn="ctr">
          <a:solidFill>
            <a:srgbClr val="276F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b="1" kern="1200" dirty="0">
              <a:solidFill>
                <a:schemeClr val="tx1"/>
              </a:solidFill>
            </a:rPr>
            <a:t>Workflow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GB" sz="1800" kern="1200" dirty="0">
              <a:solidFill>
                <a:schemeClr val="tx1"/>
              </a:solidFill>
            </a:rPr>
            <a:t> Field delineation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kern="1200" dirty="0">
              <a:solidFill>
                <a:schemeClr val="tx1"/>
              </a:solidFill>
            </a:rPr>
            <a:t>canny-edge filtering &amp; averaging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kern="1200" dirty="0">
              <a:solidFill>
                <a:schemeClr val="tx1"/>
              </a:solidFill>
            </a:rPr>
            <a:t>watershed segmentation with optimal parametrisation based on user selected samples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noise removal &amp; merging/resizing of smaller objects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  <a:tabLst>
              <a:tab pos="177800" algn="l"/>
            </a:tabLst>
          </a:pPr>
          <a:r>
            <a:rPr lang="en-GB" sz="1800" kern="1200" dirty="0">
              <a:solidFill>
                <a:schemeClr val="tx1"/>
              </a:solidFill>
            </a:rPr>
            <a:t>II. Field extraction &amp; masking of non-agricultural land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kern="1200" dirty="0">
              <a:solidFill>
                <a:schemeClr val="tx1"/>
              </a:solidFill>
            </a:rPr>
            <a:t>knowledge-based temporal NDVI thresholding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kern="1200" dirty="0">
              <a:solidFill>
                <a:schemeClr val="tx1"/>
              </a:solidFill>
            </a:rPr>
            <a:t>sample-based classification approach</a:t>
          </a:r>
          <a:endParaRPr lang="de-DE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de-DE" sz="1400" kern="1200" dirty="0">
            <a:solidFill>
              <a:schemeClr val="tx1"/>
            </a:solidFill>
          </a:endParaRPr>
        </a:p>
      </dsp:txBody>
      <dsp:txXfrm>
        <a:off x="6655081" y="490814"/>
        <a:ext cx="5210677" cy="3637286"/>
      </dsp:txXfrm>
    </dsp:sp>
    <dsp:sp modelId="{F6364BFB-D53A-41C6-B002-7A3667796D5F}">
      <dsp:nvSpPr>
        <dsp:cNvPr id="0" name=""/>
        <dsp:cNvSpPr/>
      </dsp:nvSpPr>
      <dsp:spPr>
        <a:xfrm>
          <a:off x="6095007" y="125030"/>
          <a:ext cx="570824" cy="57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A36E0-1507-4EDE-94AA-59FBDEE773BD}">
      <dsp:nvSpPr>
        <dsp:cNvPr id="0" name=""/>
        <dsp:cNvSpPr/>
      </dsp:nvSpPr>
      <dsp:spPr>
        <a:xfrm rot="16200000">
          <a:off x="77100" y="985119"/>
          <a:ext cx="750745" cy="90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38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77100" y="985119"/>
        <a:ext cx="750745" cy="904946"/>
      </dsp:txXfrm>
    </dsp:sp>
    <dsp:sp modelId="{9EFE389D-5BB9-41B7-A656-CC2EB0B15073}">
      <dsp:nvSpPr>
        <dsp:cNvPr id="0" name=""/>
        <dsp:cNvSpPr/>
      </dsp:nvSpPr>
      <dsp:spPr>
        <a:xfrm>
          <a:off x="540499" y="343758"/>
          <a:ext cx="7391380" cy="1917027"/>
        </a:xfrm>
        <a:prstGeom prst="rect">
          <a:avLst/>
        </a:pr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40380" rIns="142240" bIns="142240" numCol="1" spcCol="1270" anchor="t" anchorCtr="0">
          <a:noAutofit/>
        </a:bodyPr>
        <a:lstStyle/>
        <a:p>
          <a:pPr marL="1800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de-DE" sz="2000" b="1" kern="1200" baseline="0" dirty="0">
            <a:solidFill>
              <a:schemeClr val="tx1"/>
            </a:solidFill>
          </a:endParaRPr>
        </a:p>
        <a:p>
          <a:pPr marL="1800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b="1" kern="1200" baseline="0" dirty="0">
              <a:solidFill>
                <a:schemeClr val="tx1"/>
              </a:solidFill>
            </a:rPr>
            <a:t>Basis &amp;</a:t>
          </a:r>
          <a:endParaRPr lang="de-DE" sz="2000" b="1" kern="1200" baseline="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References</a:t>
          </a:r>
          <a:endParaRPr lang="de-DE" sz="2000" b="1" kern="1200" dirty="0">
            <a:solidFill>
              <a:schemeClr val="tx1"/>
            </a:solidFill>
          </a:endParaRPr>
        </a:p>
      </dsp:txBody>
      <dsp:txXfrm>
        <a:off x="540499" y="343758"/>
        <a:ext cx="7391380" cy="1917027"/>
      </dsp:txXfrm>
    </dsp:sp>
    <dsp:sp modelId="{0C5288DD-32D5-4F2D-873D-D6C69CBCDB59}">
      <dsp:nvSpPr>
        <dsp:cNvPr id="0" name=""/>
        <dsp:cNvSpPr/>
      </dsp:nvSpPr>
      <dsp:spPr>
        <a:xfrm>
          <a:off x="0" y="90845"/>
          <a:ext cx="476615" cy="572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741531-3B8E-4681-90C1-4924F0FD95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Teil 1: geologischer Gesamtüberblick über Deutschland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D3451-366F-423E-8491-98CD986F9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1DD2-5831-4E14-B70E-1642D4AA9E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69DFF-F259-4C96-92A3-311BD3835B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93BBC9-06CC-452C-8D39-D5902B74FC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85A0-948B-4B05-A6ED-5D0650F21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399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Teil 1: geologischer Gesamtüberblick über Deutschland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1878-53F2-462E-B03A-1D6C893562D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9B5B-0753-4352-AEA8-34DB45FE13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16848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Teil 1: geologischer Gesamtüberblick über Deutschland</a:t>
            </a:r>
          </a:p>
        </p:txBody>
      </p:sp>
    </p:spTree>
    <p:extLst>
      <p:ext uri="{BB962C8B-B14F-4D97-AF65-F5344CB8AC3E}">
        <p14:creationId xmlns:p14="http://schemas.microsoft.com/office/powerpoint/2010/main" val="383788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Teil 1: geologischer Gesamtüberblick über Deutschland</a:t>
            </a:r>
          </a:p>
        </p:txBody>
      </p:sp>
    </p:spTree>
    <p:extLst>
      <p:ext uri="{BB962C8B-B14F-4D97-AF65-F5344CB8AC3E}">
        <p14:creationId xmlns:p14="http://schemas.microsoft.com/office/powerpoint/2010/main" val="19514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9872-03EB-44C8-BEDD-D6A439ADC7D7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75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26208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6221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2137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53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B9EF-FC9A-4BB8-9C32-6D6E8E3B1897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1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D3A-03D6-4689-9DE2-CE4654E486CB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1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BAA9E-51D9-4230-AB53-A2A172C4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6EBBA8-6CAD-494E-BF8E-9212C145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C1A1A-5B72-455B-B0F8-532E174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9872-03EB-44C8-BEDD-D6A439ADC7D7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47AAA-6545-4A63-9B8B-528EAA1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BF25A-9B26-4F95-8D47-EC550C75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6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E955-1822-476C-9C9D-510BEA6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D2FF0-38C2-401A-A480-FBCB3A5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EEC9E-7E86-4CAB-A9E5-BB1D666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EAC-FB92-423E-9C58-373AFA0ED3B6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84145-BC72-487F-97D0-83BE59E1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36425-93F0-4F8A-A2C1-337F898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19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F290-D431-4C57-98A1-EF5A8AE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EBA8D-2F12-4BEC-AF4A-4C84910E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08E9C-ED4E-4933-A470-E9453F18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EF-6749-490E-A355-732AED92E256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7F22D-88EA-4E35-BE96-6D6E94E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1BF2C-F9F2-449A-83BA-19C40E6D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3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EAC-FB92-423E-9C58-373AFA0ED3B6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62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CEF5A-D9B3-434E-AB8D-66C2C791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C97D-07F0-4C1E-985F-8667BBE8E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07FEB3-6933-4F8F-8804-F4C8BE98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46ADE-629B-4D3E-B8A6-50F31C61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D8DB-FCD5-44C8-89C0-12555845E52B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816CE-FB25-4FC9-9469-96B15B0B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D47C6-7151-4C42-AFB8-B60E87C6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09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CF5FB-1A13-4EA1-94FC-A6171B96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30265-3943-4274-A248-5772030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53472-24AE-4847-A06B-929AFE75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513BBF-E28A-4EAF-BE55-181DC907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3851A3-FB8C-41E4-9EBE-38980E46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5D107D-247D-4FE3-8394-D4F2B46F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5F5E-CAC1-4EDF-A894-2D4498EAE2BC}" type="datetime1">
              <a:rPr lang="de-DE" smtClean="0"/>
              <a:t>09.06.2022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74D44-9C10-46BE-9DF3-E5873D78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20CE97-0D6B-454B-856C-48FC64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6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C5F1A-F2FC-42B8-A361-14E0D771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BB5F2-6B77-438E-B163-C23E6CDE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4F0-9729-48BC-BC6C-09B164B06361}" type="datetime1">
              <a:rPr lang="de-DE" smtClean="0"/>
              <a:t>09.06.2022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8A7B5B-B486-48B5-81FA-1C0BA16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9B538-F0A8-49EA-A3CF-0F7E5574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911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A38065-A4B1-448C-AF2F-A36A49A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FF29-207E-4F64-A144-8FB1B590FFB8}" type="datetime1">
              <a:rPr lang="de-DE" smtClean="0"/>
              <a:t>09.06.2022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80C40-5C00-4BA4-82BB-AD14C5D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676540-D0E5-4A7F-B584-1430E5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95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F84B7-54AB-4C2B-BC6B-6E9B848F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E9C15-B6AE-42A2-9545-81A3C9B7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56C748-EFBE-4DE1-BCBC-9FCFC167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C1566-9503-4845-BF5D-A1539FD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A3FD-CF5A-43ED-85A8-3CE064044CBD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61D52-265A-48F6-A93A-C1DAFF35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20367-7F00-4C75-A822-4CE1E561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34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38696-5222-497C-BFA6-B129F034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16034A-5106-458B-9BD3-5B452978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3FEAD-C531-4A7D-B975-E2BF4D60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417F3-5FA2-4A6D-8EC3-47B14EF2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0AC-F8BF-4FEF-811A-43542B1722BA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E60431-47CF-4DBA-A64F-E197E678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9D6E2-A0A5-4B31-B524-E302E85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3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C215D-32EC-4379-8888-D6E451F6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1B820-0DB3-4AD8-BD69-17A82AFD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88FE5-5ED0-4321-B637-9B8ADA0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B9EF-FC9A-4BB8-9C32-6D6E8E3B1897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5D34B-93D5-4FA4-A57E-A325E7B9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E7C84-CA6C-406F-9E1A-A71DCAE7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84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18E9AB-476F-4E34-B3F4-16D0528E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153F1D-9806-4BEF-AC24-980507B8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6EC17-9F53-4005-9A73-1768DD93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D3A-03D6-4689-9DE2-CE4654E486CB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063A0-3B33-4B91-885F-9B7DB52A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2DB5D-FE6C-440C-86EB-E38249CA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EF-6749-490E-A355-732AED92E256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D8DB-FCD5-44C8-89C0-12555845E52B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5F5E-CAC1-4EDF-A894-2D4498EAE2BC}" type="datetime1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6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4F0-9729-48BC-BC6C-09B164B06361}" type="datetime1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FF29-207E-4F64-A144-8FB1B590FFB8}" type="datetime1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4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A3FD-CF5A-43ED-85A8-3CE064044CBD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2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0AC-F8BF-4FEF-811A-43542B1722BA}" type="datetime1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8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BD6D6B-DB80-411B-9ACD-C8B0B120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76004-A8F7-4526-97BA-BE66A0C3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64A06-809E-4AFE-B28E-DDF5CB21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5A0-B781-4155-AFD3-1227771419AA}" type="datetime1">
              <a:rPr lang="de-DE" smtClean="0"/>
              <a:t>09.06.2022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9E030-B766-494C-8FC0-C327B6B07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26319-36B9-41E7-A05B-AA96F3DF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27506-64D8-4F81-B3DB-D19A80A3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90" y="2467437"/>
            <a:ext cx="4056066" cy="136187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Field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boundary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delineation</a:t>
            </a:r>
            <a:endParaRPr lang="de-D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1AD1D0-26DA-499D-B44E-34403B602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752" y="3908375"/>
            <a:ext cx="3134141" cy="15064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- </a:t>
            </a: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knowledge-based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, transferable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demarcation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Sentinel-2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E76124-CBD4-45B0-BA23-9F60981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481" y="156415"/>
            <a:ext cx="26264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Summer Term 2022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1440F8B-2B3C-41F5-AFB5-D43FFD23E636}"/>
              </a:ext>
            </a:extLst>
          </p:cNvPr>
          <p:cNvSpPr txBox="1">
            <a:spLocks/>
          </p:cNvSpPr>
          <p:nvPr/>
        </p:nvSpPr>
        <p:spPr>
          <a:xfrm>
            <a:off x="3474296" y="-268391"/>
            <a:ext cx="6590490" cy="121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IP OBIA (Prof.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Tiede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Dr.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Sudmanns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147EE95-8EC8-4E80-8C73-E17E62014C4F}"/>
              </a:ext>
            </a:extLst>
          </p:cNvPr>
          <p:cNvSpPr txBox="1">
            <a:spLocks/>
          </p:cNvSpPr>
          <p:nvPr/>
        </p:nvSpPr>
        <p:spPr>
          <a:xfrm>
            <a:off x="78059" y="6519025"/>
            <a:ext cx="5748378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Felix Kröber, Sarah Poch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BBF69C-6628-2318-1B93-09808717F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8597" y="1547856"/>
            <a:ext cx="4206529" cy="3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E46DE76-9126-4F4B-A622-1B33BFA9B8A1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52A4C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A4196D-29DF-4753-9842-A62F7B837467}"/>
              </a:ext>
            </a:extLst>
          </p:cNvPr>
          <p:cNvSpPr txBox="1"/>
          <p:nvPr/>
        </p:nvSpPr>
        <p:spPr>
          <a:xfrm>
            <a:off x="-1" y="-4207"/>
            <a:ext cx="7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76F8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76F8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</a:t>
            </a:r>
            <a:r>
              <a:rPr lang="en-GB" dirty="0">
                <a:solidFill>
                  <a:srgbClr val="276F8B"/>
                </a:solidFill>
                <a:latin typeface="Calibri" panose="020F0502020204030204"/>
              </a:rPr>
              <a:t>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76F8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1F3604D8-2D60-F6C8-174D-1B351657A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325102"/>
              </p:ext>
            </p:extLst>
          </p:nvPr>
        </p:nvGraphicFramePr>
        <p:xfrm>
          <a:off x="135673" y="365125"/>
          <a:ext cx="11920653" cy="434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70BE51-0F54-CEFB-20BF-2A98B387EC7D}"/>
              </a:ext>
            </a:extLst>
          </p:cNvPr>
          <p:cNvGrpSpPr/>
          <p:nvPr/>
        </p:nvGrpSpPr>
        <p:grpSpPr>
          <a:xfrm>
            <a:off x="181145" y="4337104"/>
            <a:ext cx="8246236" cy="2339045"/>
            <a:chOff x="719345" y="4429898"/>
            <a:chExt cx="8246236" cy="233904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CDA72E6-0CAB-E18C-0845-E43FBC98D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5601"/>
            <a:stretch/>
          </p:blipFill>
          <p:spPr>
            <a:xfrm>
              <a:off x="3006931" y="4920550"/>
              <a:ext cx="5138673" cy="1734737"/>
            </a:xfrm>
            <a:prstGeom prst="rect">
              <a:avLst/>
            </a:prstGeom>
          </p:spPr>
        </p:pic>
        <p:graphicFrame>
          <p:nvGraphicFramePr>
            <p:cNvPr id="24" name="Diagramm 23">
              <a:extLst>
                <a:ext uri="{FF2B5EF4-FFF2-40B4-BE49-F238E27FC236}">
                  <a16:creationId xmlns:a16="http://schemas.microsoft.com/office/drawing/2014/main" id="{4A62135B-1AB1-5CEB-4AF3-A1810B66DD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8475978"/>
                </p:ext>
              </p:extLst>
            </p:nvPr>
          </p:nvGraphicFramePr>
          <p:xfrm>
            <a:off x="719345" y="4429898"/>
            <a:ext cx="8246236" cy="23390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580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Breitbild</PresentationFormat>
  <Paragraphs>28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Facette</vt:lpstr>
      <vt:lpstr>Office</vt:lpstr>
      <vt:lpstr>Field boundary delineation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OBIA_Temporal</dc:title>
  <dc:creator>Felix Kröber</dc:creator>
  <cp:lastModifiedBy>Felix Kröber</cp:lastModifiedBy>
  <cp:revision>224</cp:revision>
  <dcterms:created xsi:type="dcterms:W3CDTF">2019-10-16T06:23:32Z</dcterms:created>
  <dcterms:modified xsi:type="dcterms:W3CDTF">2022-06-09T10:15:08Z</dcterms:modified>
</cp:coreProperties>
</file>