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>
    <p:restoredLeft sz="13971" autoAdjust="0"/>
    <p:restoredTop sz="96921" autoAdjust="0"/>
  </p:normalViewPr>
  <p:slideViewPr>
    <p:cSldViewPr snapToObjects="1">
      <p:cViewPr>
        <p:scale>
          <a:sx n="100" d="100"/>
          <a:sy n="100" d="100"/>
        </p:scale>
        <p:origin x="-185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200" y="2187733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native event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4" idx="3"/>
            <a:endCxn id="85" idx="1"/>
          </p:cNvCxnSpPr>
          <p:nvPr/>
        </p:nvCxnSpPr>
        <p:spPr>
          <a:xfrm flipV="1">
            <a:off x="746760" y="2593181"/>
            <a:ext cx="243840" cy="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Decision 84"/>
          <p:cNvSpPr/>
          <p:nvPr/>
        </p:nvSpPr>
        <p:spPr>
          <a:xfrm>
            <a:off x="990600" y="2067401"/>
            <a:ext cx="1105227" cy="1051560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000" dirty="0" smtClean="0"/>
              <a:t>Has event occurred in a component ?</a:t>
            </a:r>
          </a:p>
          <a:p>
            <a:pPr algn="ctr"/>
            <a:endParaRPr lang="en-US" sz="1000" dirty="0"/>
          </a:p>
        </p:txBody>
      </p:sp>
      <p:cxnSp>
        <p:nvCxnSpPr>
          <p:cNvPr id="88" name="Straight Arrow Connector 87"/>
          <p:cNvCxnSpPr>
            <a:stCxn id="85" idx="3"/>
            <a:endCxn id="218" idx="1"/>
          </p:cNvCxnSpPr>
          <p:nvPr/>
        </p:nvCxnSpPr>
        <p:spPr>
          <a:xfrm>
            <a:off x="2095827" y="2593181"/>
            <a:ext cx="2895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19628" y="2346885"/>
            <a:ext cx="609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6" name="Decision 95"/>
          <p:cNvSpPr/>
          <p:nvPr/>
        </p:nvSpPr>
        <p:spPr>
          <a:xfrm>
            <a:off x="7022321" y="2067401"/>
            <a:ext cx="1105227" cy="1051560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000" dirty="0" smtClean="0"/>
              <a:t>Is DOM loaded ?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8394716" y="914400"/>
            <a:ext cx="822960" cy="8229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DOM has loaded</a:t>
            </a:r>
            <a:endParaRPr lang="en-US" sz="1000" dirty="0"/>
          </a:p>
        </p:txBody>
      </p:sp>
      <p:sp>
        <p:nvSpPr>
          <p:cNvPr id="142" name="Rectangle 141"/>
          <p:cNvSpPr/>
          <p:nvPr/>
        </p:nvSpPr>
        <p:spPr>
          <a:xfrm>
            <a:off x="8393921" y="2187733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sz="1000" dirty="0"/>
              <a:t>r</a:t>
            </a:r>
            <a:r>
              <a:rPr lang="en-US" sz="1000" dirty="0" smtClean="0"/>
              <a:t>un stack</a:t>
            </a:r>
          </a:p>
          <a:p>
            <a:pPr algn="ctr"/>
            <a:endParaRPr lang="en-US" sz="1000" dirty="0"/>
          </a:p>
        </p:txBody>
      </p:sp>
      <p:cxnSp>
        <p:nvCxnSpPr>
          <p:cNvPr id="198" name="Straight Arrow Connector 197"/>
          <p:cNvCxnSpPr>
            <a:stCxn id="96" idx="3"/>
            <a:endCxn id="142" idx="1"/>
          </p:cNvCxnSpPr>
          <p:nvPr/>
        </p:nvCxnSpPr>
        <p:spPr>
          <a:xfrm>
            <a:off x="8127548" y="2593181"/>
            <a:ext cx="266373" cy="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8012922" y="2348473"/>
            <a:ext cx="609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11" name="Straight Arrow Connector 210"/>
          <p:cNvCxnSpPr>
            <a:stCxn id="246" idx="3"/>
            <a:endCxn id="96" idx="1"/>
          </p:cNvCxnSpPr>
          <p:nvPr/>
        </p:nvCxnSpPr>
        <p:spPr>
          <a:xfrm>
            <a:off x="6763241" y="2590005"/>
            <a:ext cx="25908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7" idx="2"/>
            <a:endCxn id="142" idx="0"/>
          </p:cNvCxnSpPr>
          <p:nvPr/>
        </p:nvCxnSpPr>
        <p:spPr>
          <a:xfrm rot="5400000">
            <a:off x="8580613" y="1962149"/>
            <a:ext cx="450373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Decision 216"/>
          <p:cNvSpPr/>
          <p:nvPr/>
        </p:nvSpPr>
        <p:spPr>
          <a:xfrm>
            <a:off x="3467427" y="2067401"/>
            <a:ext cx="1105227" cy="1051560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000" dirty="0" smtClean="0"/>
              <a:t>Has component been registered ?</a:t>
            </a:r>
            <a:endParaRPr lang="en-US" sz="1000" dirty="0"/>
          </a:p>
        </p:txBody>
      </p:sp>
      <p:sp>
        <p:nvSpPr>
          <p:cNvPr id="218" name="Rectangle 217"/>
          <p:cNvSpPr/>
          <p:nvPr/>
        </p:nvSpPr>
        <p:spPr>
          <a:xfrm>
            <a:off x="2385387" y="2181701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/>
              <a:t>a</a:t>
            </a:r>
            <a:r>
              <a:rPr lang="en-US" sz="1000" dirty="0" smtClean="0"/>
              <a:t>dd</a:t>
            </a:r>
            <a:r>
              <a:rPr lang="en-US" sz="1000" dirty="0" smtClean="0"/>
              <a:t> component name, </a:t>
            </a:r>
            <a:r>
              <a:rPr lang="en-US" sz="1000" dirty="0" smtClean="0"/>
              <a:t>event, </a:t>
            </a:r>
            <a:r>
              <a:rPr lang="en-US" sz="1000" dirty="0" err="1" smtClean="0"/>
              <a:t>url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219" name="Straight Arrow Connector 218"/>
          <p:cNvCxnSpPr>
            <a:stCxn id="217" idx="2"/>
            <a:endCxn id="239" idx="0"/>
          </p:cNvCxnSpPr>
          <p:nvPr/>
        </p:nvCxnSpPr>
        <p:spPr>
          <a:xfrm rot="5400000">
            <a:off x="3877642" y="3261360"/>
            <a:ext cx="2847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4853473" y="339455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/>
              <a:t>component registers (</a:t>
            </a:r>
            <a:r>
              <a:rPr lang="en-US" sz="1000" dirty="0" err="1" smtClean="0"/>
              <a:t>immed</a:t>
            </a:r>
            <a:r>
              <a:rPr lang="en-US" sz="1000" dirty="0"/>
              <a:t>.</a:t>
            </a:r>
            <a:r>
              <a:rPr lang="en-US" sz="1000" dirty="0" smtClean="0"/>
              <a:t> &amp; deferred callbacks</a:t>
            </a:r>
          </a:p>
          <a:p>
            <a:pPr algn="ctr"/>
            <a:endParaRPr lang="en-US" sz="1000" dirty="0"/>
          </a:p>
        </p:txBody>
      </p:sp>
      <p:sp>
        <p:nvSpPr>
          <p:cNvPr id="221" name="Rectangle 220"/>
          <p:cNvSpPr/>
          <p:nvPr/>
        </p:nvSpPr>
        <p:spPr>
          <a:xfrm>
            <a:off x="4853473" y="2173286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sz="1000" dirty="0" smtClean="0"/>
              <a:t>manage component </a:t>
            </a:r>
          </a:p>
          <a:p>
            <a:pPr algn="ctr"/>
            <a:endParaRPr lang="en-US" sz="1000" dirty="0"/>
          </a:p>
        </p:txBody>
      </p:sp>
      <p:cxnSp>
        <p:nvCxnSpPr>
          <p:cNvPr id="222" name="Straight Arrow Connector 221"/>
          <p:cNvCxnSpPr>
            <a:stCxn id="217" idx="3"/>
            <a:endCxn id="221" idx="1"/>
          </p:cNvCxnSpPr>
          <p:nvPr/>
        </p:nvCxnSpPr>
        <p:spPr>
          <a:xfrm flipV="1">
            <a:off x="4572654" y="2584766"/>
            <a:ext cx="280819" cy="8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4477241" y="2330850"/>
            <a:ext cx="609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4" name="Straight Arrow Connector 223"/>
          <p:cNvCxnSpPr>
            <a:stCxn id="218" idx="3"/>
            <a:endCxn id="217" idx="1"/>
          </p:cNvCxnSpPr>
          <p:nvPr/>
        </p:nvCxnSpPr>
        <p:spPr>
          <a:xfrm>
            <a:off x="3208347" y="2593181"/>
            <a:ext cx="259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0" idx="0"/>
            <a:endCxn id="221" idx="2"/>
          </p:cNvCxnSpPr>
          <p:nvPr/>
        </p:nvCxnSpPr>
        <p:spPr>
          <a:xfrm rot="5400000" flipH="1" flipV="1">
            <a:off x="5065801" y="3195398"/>
            <a:ext cx="3983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4029720" y="3086101"/>
            <a:ext cx="44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39" name="Rectangle 238"/>
          <p:cNvSpPr/>
          <p:nvPr/>
        </p:nvSpPr>
        <p:spPr>
          <a:xfrm>
            <a:off x="3608561" y="3403759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oad component resource</a:t>
            </a:r>
          </a:p>
          <a:p>
            <a:pPr algn="ctr"/>
            <a:endParaRPr lang="en-US" sz="1000" dirty="0"/>
          </a:p>
        </p:txBody>
      </p:sp>
      <p:cxnSp>
        <p:nvCxnSpPr>
          <p:cNvPr id="242" name="Straight Arrow Connector 241"/>
          <p:cNvCxnSpPr>
            <a:stCxn id="239" idx="3"/>
            <a:endCxn id="220" idx="1"/>
          </p:cNvCxnSpPr>
          <p:nvPr/>
        </p:nvCxnSpPr>
        <p:spPr>
          <a:xfrm flipV="1">
            <a:off x="4431521" y="3806030"/>
            <a:ext cx="421952" cy="9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854267" y="91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sz="1000" dirty="0" smtClean="0"/>
              <a:t>run  immediate callback (event)</a:t>
            </a:r>
          </a:p>
          <a:p>
            <a:pPr algn="ctr"/>
            <a:endParaRPr lang="en-US" sz="1000" dirty="0"/>
          </a:p>
        </p:txBody>
      </p:sp>
      <p:sp>
        <p:nvSpPr>
          <p:cNvPr id="246" name="Rectangle 245"/>
          <p:cNvSpPr/>
          <p:nvPr/>
        </p:nvSpPr>
        <p:spPr>
          <a:xfrm>
            <a:off x="5940281" y="2178525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/>
          <a:lstStyle/>
          <a:p>
            <a:pPr algn="ctr"/>
            <a:r>
              <a:rPr lang="en-US" sz="1000" dirty="0" smtClean="0"/>
              <a:t>add deferred callback to stack</a:t>
            </a:r>
          </a:p>
          <a:p>
            <a:pPr algn="ctr"/>
            <a:endParaRPr lang="en-US" sz="1000" dirty="0"/>
          </a:p>
        </p:txBody>
      </p:sp>
      <p:cxnSp>
        <p:nvCxnSpPr>
          <p:cNvPr id="254" name="Straight Arrow Connector 253"/>
          <p:cNvCxnSpPr>
            <a:stCxn id="221" idx="3"/>
            <a:endCxn id="246" idx="1"/>
          </p:cNvCxnSpPr>
          <p:nvPr/>
        </p:nvCxnSpPr>
        <p:spPr>
          <a:xfrm>
            <a:off x="5676433" y="2584766"/>
            <a:ext cx="263848" cy="5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21" idx="0"/>
            <a:endCxn id="245" idx="2"/>
          </p:cNvCxnSpPr>
          <p:nvPr/>
        </p:nvCxnSpPr>
        <p:spPr>
          <a:xfrm rot="5400000" flipH="1" flipV="1">
            <a:off x="5047387" y="1954926"/>
            <a:ext cx="43592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0" name="Table 269"/>
          <p:cNvGraphicFramePr>
            <a:graphicFrameLocks noGrp="1"/>
          </p:cNvGraphicFramePr>
          <p:nvPr/>
        </p:nvGraphicFramePr>
        <p:xfrm>
          <a:off x="3681114" y="5471160"/>
          <a:ext cx="1783080" cy="1158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308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components</a:t>
                      </a:r>
                      <a:endParaRPr lang="en-US" sz="10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dirty="0" err="1" smtClean="0"/>
                        <a:t>componentName</a:t>
                      </a:r>
                      <a:r>
                        <a:rPr lang="en-US" sz="1000" baseline="0" dirty="0" smtClean="0"/>
                        <a:t> (key)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000" baseline="0" dirty="0" smtClean="0"/>
                        <a:t>- </a:t>
                      </a:r>
                      <a:r>
                        <a:rPr lang="en-US" sz="1000" baseline="0" dirty="0" err="1" smtClean="0"/>
                        <a:t>immediateCallback</a:t>
                      </a:r>
                      <a:endParaRPr lang="en-US" sz="1000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deferedCallback</a:t>
                      </a:r>
                      <a:endParaRPr lang="en-US" sz="100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sz="1000" dirty="0" smtClean="0"/>
                        <a:t>- event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000" dirty="0" smtClean="0"/>
                        <a:t>- URL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1" name="Table 270"/>
          <p:cNvGraphicFramePr>
            <a:graphicFrameLocks noGrp="1"/>
          </p:cNvGraphicFramePr>
          <p:nvPr/>
        </p:nvGraphicFramePr>
        <p:xfrm>
          <a:off x="6248400" y="5471160"/>
          <a:ext cx="2286000" cy="58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600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stack</a:t>
                      </a:r>
                      <a:endParaRPr lang="en-US" sz="10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dirty="0" err="1" smtClean="0"/>
                        <a:t>componentName</a:t>
                      </a:r>
                      <a:r>
                        <a:rPr lang="en-US" sz="1000" baseline="0" dirty="0" smtClean="0"/>
                        <a:t> (key)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7" name="Elbow Connector 276"/>
          <p:cNvCxnSpPr>
            <a:stCxn id="218" idx="2"/>
          </p:cNvCxnSpPr>
          <p:nvPr/>
        </p:nvCxnSpPr>
        <p:spPr>
          <a:xfrm rot="16200000" flipH="1">
            <a:off x="2174808" y="3626720"/>
            <a:ext cx="2466501" cy="1222382"/>
          </a:xfrm>
          <a:prstGeom prst="bentConnector3">
            <a:avLst>
              <a:gd name="adj1" fmla="val 742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20" idx="2"/>
          </p:cNvCxnSpPr>
          <p:nvPr/>
        </p:nvCxnSpPr>
        <p:spPr>
          <a:xfrm rot="16200000" flipH="1">
            <a:off x="4638526" y="4843936"/>
            <a:ext cx="1253650" cy="7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4000174" y="5026819"/>
            <a:ext cx="85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Add/replace</a:t>
            </a:r>
            <a:endParaRPr lang="en-US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5219372" y="5026819"/>
            <a:ext cx="102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Add/replace</a:t>
            </a:r>
          </a:p>
          <a:p>
            <a:endParaRPr lang="en-US" sz="1000" dirty="0"/>
          </a:p>
        </p:txBody>
      </p:sp>
      <p:cxnSp>
        <p:nvCxnSpPr>
          <p:cNvPr id="294" name="Straight Connector 293"/>
          <p:cNvCxnSpPr/>
          <p:nvPr/>
        </p:nvCxnSpPr>
        <p:spPr>
          <a:xfrm rot="16200000" flipH="1">
            <a:off x="5091748" y="4236718"/>
            <a:ext cx="246888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286173" y="5015150"/>
            <a:ext cx="1029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Add/replace</a:t>
            </a:r>
            <a:endParaRPr lang="en-US" sz="10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409304" y="5015150"/>
            <a:ext cx="65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Empty</a:t>
            </a:r>
            <a:endParaRPr lang="en-US" sz="1000" dirty="0"/>
          </a:p>
        </p:txBody>
      </p:sp>
      <p:cxnSp>
        <p:nvCxnSpPr>
          <p:cNvPr id="311" name="Straight Connector 310"/>
          <p:cNvCxnSpPr/>
          <p:nvPr/>
        </p:nvCxnSpPr>
        <p:spPr>
          <a:xfrm rot="5400000">
            <a:off x="7227968" y="4239339"/>
            <a:ext cx="246364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Left Brace 323"/>
          <p:cNvSpPr/>
          <p:nvPr/>
        </p:nvSpPr>
        <p:spPr>
          <a:xfrm rot="5400000">
            <a:off x="3892079" y="-1099350"/>
            <a:ext cx="278458" cy="32918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Left Brace 324"/>
          <p:cNvSpPr/>
          <p:nvPr/>
        </p:nvSpPr>
        <p:spPr>
          <a:xfrm rot="5400000">
            <a:off x="7435050" y="-1099351"/>
            <a:ext cx="278458" cy="32918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3317086" y="152400"/>
            <a:ext cx="14252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component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6858000" y="152400"/>
            <a:ext cx="14252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stack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89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Sylvain Faucherand</dc:creator>
  <cp:lastModifiedBy>Sylvain Faucherand</cp:lastModifiedBy>
  <cp:revision>36</cp:revision>
  <dcterms:created xsi:type="dcterms:W3CDTF">2011-02-14T08:26:35Z</dcterms:created>
  <dcterms:modified xsi:type="dcterms:W3CDTF">2011-02-14T08:54:06Z</dcterms:modified>
</cp:coreProperties>
</file>