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8" r:id="rId3"/>
    <p:sldId id="256" r:id="rId4"/>
  </p:sldIdLst>
  <p:sldSz cx="9144000" cy="51435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slide" Target="slides/slide1.xml"></Relationship><Relationship Id="rId3" Type="http://schemas.openxmlformats.org/officeDocument/2006/relationships/slide" Target="slides/slide2.xml"></Relationship><Relationship Id="rId4" Type="http://schemas.openxmlformats.org/officeDocument/2006/relationships/slide" Target="slides/slide3.xml"></Relationship><Relationship Id="rId5" Type="http://schemas.openxmlformats.org/officeDocument/2006/relationships/theme" Target="theme/theme1.xml"></Relationship><Relationship Id="rId6" Type="http://schemas.openxmlformats.org/officeDocument/2006/relationships/presProps" Target="presProps.xml"></Relationship><Relationship Id="rId7" Type="http://schemas.openxmlformats.org/officeDocument/2006/relationships/viewProps" Target="viewProps.xml"></Relationship><Relationship Id="rId8" Type="http://schemas.openxmlformats.org/officeDocument/2006/relationships/tableStyles" Target="tableStyle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1598295"/>
            <a:ext cx="7773035" cy="11042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 algn="ctr">
              <a:defRPr lang="en-GB" altLang="en-US" sz="6000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 rtl="0"/>
            <a:r>
              <a:rPr sz="180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 idx="1"/>
          </p:nvPr>
        </p:nvSpPr>
        <p:spPr>
          <a:xfrm rot="0">
            <a:off x="1371600" y="2914650"/>
            <a:ext cx="6401435" cy="13169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 algn="ctr">
              <a:defRPr lang="en-GB" altLang="en-US" sz="2400"/>
            </a:lvl1pPr>
            <a:lvl2pPr marL="457200" indent="0" algn="ctr">
              <a:defRPr lang="en-GB" altLang="en-US" sz="2000"/>
            </a:lvl2pPr>
            <a:lvl3pPr marL="914400" indent="0" algn="ctr">
              <a:defRPr lang="en-GB" altLang="en-US" sz="1800"/>
            </a:lvl3pPr>
            <a:lvl4pPr marL="1371600" indent="0" algn="ctr">
              <a:defRPr lang="en-GB" altLang="en-US" sz="1600"/>
            </a:lvl4pPr>
            <a:lvl5pPr marL="1828800" indent="0" algn="ctr">
              <a:defRPr lang="en-GB" altLang="en-US" sz="1600"/>
            </a:lvl5pPr>
            <a:lvl6pPr marL="2286000" indent="0" algn="ctr">
              <a:defRPr lang="en-GB" altLang="en-US" sz="1600"/>
            </a:lvl6pPr>
            <a:lvl7pPr marL="2743200" indent="0" algn="ctr">
              <a:defRPr lang="en-GB" altLang="en-US" sz="1600"/>
            </a:lvl7pPr>
            <a:lvl8pPr marL="3200400" indent="0" algn="ctr">
              <a:defRPr lang="en-GB" altLang="en-US" sz="1600"/>
            </a:lvl8pPr>
            <a:lvl9pPr marL="3657600" indent="0" algn="ctr">
              <a:defRPr lang="en-GB" altLang="en-US" sz="1600"/>
            </a:lvl9pPr>
          </a:lstStyle>
          <a:p>
            <a:pPr marL="0" indent="0" rtl="0"/>
            <a:r>
              <a:rPr sz="1800"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/>
            <a:fld id="{B9320F77-B9A0-41C5-862A-B4B631284C64}" type="slidenum">
              <a:rPr>
                <a:solidFill>
                  <a:srgbClr val="898989"/>
                </a:solidFill>
              </a:rPr>
              <a:t>1</a:t>
            </a:fld>
            <a:endParaRPr lang="ko-KR" altLang="en-US">
              <a:solidFill>
                <a:srgbClr val="898989"/>
              </a:solidFill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/>
            <a:fld id="{B9320F77-B9A0-41C5-862A-B4B631284C64}" type="datetime1">
              <a:rPr lang="en-GB" altLang="en-US"/>
              <a:t>2/23/2021</a:t>
            </a:fld>
            <a:endParaRPr lang="ko-KR" altLang="en-US">
              <a:solidFill>
                <a:srgbClr val="898989"/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 rtl="0"/>
            <a:r>
              <a:rPr sz="1800">
                <a:latin typeface="맑은 고딕" charset="0"/>
                <a:ea typeface="맑은 고딕" charset="0"/>
              </a:rPr>
              <a:t>바닥글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 rtl="0"/>
            <a:r>
              <a:rPr sz="180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 idx="1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 rtl="0">
              <a:buFont typeface="맑은 고딕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lvl="1">
              <a:buFont typeface="맑은 고딕"/>
              <a:buChar char="•"/>
            </a:pPr>
            <a:r>
              <a:rPr/>
              <a:t>둘째 수준</a:t>
            </a:r>
            <a:endParaRPr lang="ko-KR" altLang="en-US"/>
          </a:p>
          <a:p>
            <a:pPr marL="0" indent="0" rtl="0" lvl="2">
              <a:buFont typeface="맑은 고딕"/>
              <a:buChar char="•"/>
            </a:pPr>
            <a:r>
              <a:rPr/>
              <a:t>셋째 수준</a:t>
            </a:r>
            <a:endParaRPr lang="ko-KR" altLang="en-US"/>
          </a:p>
          <a:p>
            <a:pPr marL="0" indent="0" rtl="0" lvl="3">
              <a:buFont typeface="맑은 고딕"/>
              <a:buChar char="•"/>
            </a:pPr>
            <a:r>
              <a:rPr/>
              <a:t>넷째 수준</a:t>
            </a:r>
            <a:endParaRPr lang="ko-KR" altLang="en-US"/>
          </a:p>
          <a:p>
            <a:pPr marL="0" indent="0" rtl="0" lvl="4">
              <a:buFont typeface="맑은 고딕"/>
              <a:buChar char="•"/>
            </a:pPr>
            <a:r>
              <a:rPr/>
              <a:t>다섯째 수준</a:t>
            </a: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/>
            <a:fld id="{B9320F77-B9A0-41C5-862A-B4B631284C64}" type="slidenum">
              <a:rPr>
                <a:solidFill>
                  <a:srgbClr val="898989"/>
                </a:solidFill>
              </a:rPr>
              <a:t>1</a:t>
            </a:fld>
            <a:endParaRPr lang="ko-KR" altLang="en-US">
              <a:solidFill>
                <a:srgbClr val="898989"/>
              </a:solidFill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/>
            <a:fld id="{B9320F77-B9A0-41C5-862A-B4B631284C64}" type="datetime1">
              <a:rPr lang="en-GB" altLang="en-US"/>
              <a:t>2/23/2021</a:t>
            </a:fld>
            <a:endParaRPr lang="ko-KR" altLang="en-US">
              <a:solidFill>
                <a:srgbClr val="898989"/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 rtl="0"/>
            <a:r>
              <a:rPr sz="1800">
                <a:latin typeface="맑은 고딕" charset="0"/>
                <a:ea typeface="맑은 고딕" charset="0"/>
              </a:rPr>
              <a:t>바닥글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6629400" y="205740"/>
            <a:ext cx="2058035" cy="438975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 rtl="0"/>
            <a:r>
              <a:rPr sz="1800"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 idx="1"/>
          </p:nvPr>
        </p:nvSpPr>
        <p:spPr>
          <a:xfrm rot="0">
            <a:off x="457200" y="205740"/>
            <a:ext cx="6026150" cy="43897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 rtl="0">
              <a:buFont typeface="맑은 고딕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lvl="1">
              <a:buFont typeface="맑은 고딕"/>
              <a:buChar char="•"/>
            </a:pPr>
            <a:r>
              <a:rPr/>
              <a:t>둘째 수준</a:t>
            </a:r>
            <a:endParaRPr lang="ko-KR" altLang="en-US"/>
          </a:p>
          <a:p>
            <a:pPr marL="0" indent="0" rtl="0" lvl="2">
              <a:buFont typeface="맑은 고딕"/>
              <a:buChar char="•"/>
            </a:pPr>
            <a:r>
              <a:rPr/>
              <a:t>셋째 수준</a:t>
            </a:r>
            <a:endParaRPr lang="ko-KR" altLang="en-US"/>
          </a:p>
          <a:p>
            <a:pPr marL="0" indent="0" rtl="0" lvl="3">
              <a:buFont typeface="맑은 고딕"/>
              <a:buChar char="•"/>
            </a:pPr>
            <a:r>
              <a:rPr/>
              <a:t>넷째 수준</a:t>
            </a:r>
            <a:endParaRPr lang="ko-KR" altLang="en-US"/>
          </a:p>
          <a:p>
            <a:pPr marL="0" indent="0" rtl="0" lvl="4">
              <a:buFont typeface="맑은 고딕"/>
              <a:buChar char="•"/>
            </a:pPr>
            <a:r>
              <a:rPr/>
              <a:t>다섯째 수준</a:t>
            </a: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/>
            <a:fld id="{B9320F77-B9A0-41C5-862A-B4B631284C64}" type="slidenum">
              <a:rPr>
                <a:solidFill>
                  <a:srgbClr val="898989"/>
                </a:solidFill>
              </a:rPr>
              <a:t>1</a:t>
            </a:fld>
            <a:endParaRPr lang="ko-KR" altLang="en-US">
              <a:solidFill>
                <a:srgbClr val="898989"/>
              </a:solidFill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/>
            <a:fld id="{B9320F77-B9A0-41C5-862A-B4B631284C64}" type="datetime1">
              <a:rPr lang="en-GB" altLang="en-US"/>
              <a:t>2/23/2021</a:t>
            </a:fld>
            <a:endParaRPr lang="ko-KR" altLang="en-US">
              <a:solidFill>
                <a:srgbClr val="898989"/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 rtl="0"/>
            <a:r>
              <a:rPr sz="1800">
                <a:latin typeface="맑은 고딕" charset="0"/>
                <a:ea typeface="맑은 고딕" charset="0"/>
              </a:rPr>
              <a:t>바닥글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 rtl="0"/>
            <a:r>
              <a:rPr sz="180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 idx="1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 rtl="0">
              <a:buFont typeface="맑은 고딕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lvl="1">
              <a:buFont typeface="맑은 고딕"/>
              <a:buChar char="•"/>
            </a:pPr>
            <a:r>
              <a:rPr/>
              <a:t>둘째 수준</a:t>
            </a:r>
            <a:endParaRPr lang="ko-KR" altLang="en-US"/>
          </a:p>
          <a:p>
            <a:pPr marL="0" indent="0" rtl="0" lvl="2">
              <a:buFont typeface="맑은 고딕"/>
              <a:buChar char="•"/>
            </a:pPr>
            <a:r>
              <a:rPr/>
              <a:t>셋째 수준</a:t>
            </a:r>
            <a:endParaRPr lang="ko-KR" altLang="en-US"/>
          </a:p>
          <a:p>
            <a:pPr marL="0" indent="0" rtl="0" lvl="3">
              <a:buFont typeface="맑은 고딕"/>
              <a:buChar char="•"/>
            </a:pPr>
            <a:r>
              <a:rPr/>
              <a:t>넷째 수준</a:t>
            </a:r>
            <a:endParaRPr lang="ko-KR" altLang="en-US"/>
          </a:p>
          <a:p>
            <a:pPr marL="0" indent="0" rtl="0" lvl="4">
              <a:buFont typeface="맑은 고딕"/>
              <a:buChar char="•"/>
            </a:pPr>
            <a:r>
              <a:rPr/>
              <a:t>다섯째 수준</a:t>
            </a: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/>
            <a:fld id="{B9320F77-B9A0-41C5-862A-B4B631284C64}" type="slidenum">
              <a:rPr>
                <a:solidFill>
                  <a:srgbClr val="898989"/>
                </a:solidFill>
              </a:rPr>
              <a:t>1</a:t>
            </a:fld>
            <a:endParaRPr lang="ko-KR" altLang="en-US">
              <a:solidFill>
                <a:srgbClr val="898989"/>
              </a:solidFill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/>
            <a:fld id="{B9320F77-B9A0-41C5-862A-B4B631284C64}" type="datetime1">
              <a:rPr lang="en-GB" altLang="en-US"/>
              <a:t>2/23/2021</a:t>
            </a:fld>
            <a:endParaRPr lang="ko-KR" altLang="en-US">
              <a:solidFill>
                <a:srgbClr val="898989"/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 rtl="0"/>
            <a:r>
              <a:rPr sz="1800">
                <a:latin typeface="맑은 고딕" charset="0"/>
                <a:ea typeface="맑은 고딕" charset="0"/>
              </a:rPr>
              <a:t>바닥글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22630" y="2181225"/>
            <a:ext cx="7772400" cy="11245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6000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 rtl="0"/>
            <a:r>
              <a:rPr sz="1800"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722630" y="3305175"/>
            <a:ext cx="7772400" cy="10223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2400"/>
            </a:lvl1pPr>
            <a:lvl2pPr marL="457200" indent="0">
              <a:defRPr lang="en-GB" altLang="en-US" sz="2000"/>
            </a:lvl2pPr>
            <a:lvl3pPr marL="914400" indent="0">
              <a:defRPr lang="en-GB" altLang="en-US" sz="1800"/>
            </a:lvl3pPr>
            <a:lvl4pPr marL="1371600" indent="0">
              <a:defRPr lang="en-GB" altLang="en-US" sz="1600"/>
            </a:lvl4pPr>
            <a:lvl5pPr marL="1828800" indent="0">
              <a:defRPr lang="en-GB" altLang="en-US" sz="1600"/>
            </a:lvl5pPr>
            <a:lvl6pPr marL="2286000" indent="0">
              <a:defRPr lang="en-GB" altLang="en-US" sz="1600"/>
            </a:lvl6pPr>
            <a:lvl7pPr marL="2743200" indent="0">
              <a:defRPr lang="en-GB" altLang="en-US" sz="1600"/>
            </a:lvl7pPr>
            <a:lvl8pPr marL="3200400" indent="0">
              <a:defRPr lang="en-GB" altLang="en-US" sz="1600"/>
            </a:lvl8pPr>
            <a:lvl9pPr marL="3657600" indent="0">
              <a:defRPr lang="en-GB" altLang="en-US" sz="1600"/>
            </a:lvl9pPr>
          </a:lstStyle>
          <a:p>
            <a:pPr marL="0" indent="0" rtl="0"/>
            <a:r>
              <a:rPr sz="1800"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/>
            <a:fld id="{B9320F77-B9A0-41C5-862A-B4B631284C64}" type="slidenum">
              <a:rPr>
                <a:solidFill>
                  <a:srgbClr val="898989"/>
                </a:solidFill>
              </a:rPr>
              <a:t>1</a:t>
            </a:fld>
            <a:endParaRPr lang="ko-KR" altLang="en-US">
              <a:solidFill>
                <a:srgbClr val="898989"/>
              </a:solidFill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/>
            <a:fld id="{B9320F77-B9A0-41C5-862A-B4B631284C64}" type="datetime1">
              <a:rPr lang="en-GB" altLang="en-US"/>
              <a:t>2/23/2021</a:t>
            </a:fld>
            <a:endParaRPr lang="ko-KR" altLang="en-US">
              <a:solidFill>
                <a:srgbClr val="898989"/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 rtl="0"/>
            <a:r>
              <a:rPr sz="1800">
                <a:latin typeface="맑은 고딕" charset="0"/>
                <a:ea typeface="맑은 고딕" charset="0"/>
              </a:rPr>
              <a:t>바닥글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 rtl="0"/>
            <a:r>
              <a:rPr sz="180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 idx="1"/>
          </p:nvPr>
        </p:nvSpPr>
        <p:spPr>
          <a:xfrm rot="0">
            <a:off x="457200" y="1200150"/>
            <a:ext cx="4042410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 rtl="0">
              <a:buFont typeface="맑은 고딕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lvl="1">
              <a:buFont typeface="맑은 고딕"/>
              <a:buChar char="•"/>
            </a:pPr>
            <a:r>
              <a:rPr/>
              <a:t>둘째 수준</a:t>
            </a:r>
            <a:endParaRPr lang="ko-KR" altLang="en-US"/>
          </a:p>
          <a:p>
            <a:pPr marL="0" indent="0" rtl="0" lvl="2">
              <a:buFont typeface="맑은 고딕"/>
              <a:buChar char="•"/>
            </a:pPr>
            <a:r>
              <a:rPr/>
              <a:t>셋째 수준</a:t>
            </a:r>
            <a:endParaRPr lang="ko-KR" altLang="en-US"/>
          </a:p>
          <a:p>
            <a:pPr marL="0" indent="0" rtl="0" lvl="3">
              <a:buFont typeface="맑은 고딕"/>
              <a:buChar char="•"/>
            </a:pPr>
            <a:r>
              <a:rPr/>
              <a:t>넷째 수준</a:t>
            </a:r>
            <a:endParaRPr lang="ko-KR" altLang="en-US"/>
          </a:p>
          <a:p>
            <a:pPr marL="0" indent="0" rtl="0" lvl="4">
              <a:buFont typeface="맑은 고딕"/>
              <a:buChar char="•"/>
            </a:pPr>
            <a:r>
              <a:rPr/>
              <a:t>다섯째 수준</a:t>
            </a: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>
            <p:ph type="obj" idx="2"/>
          </p:nvPr>
        </p:nvSpPr>
        <p:spPr>
          <a:xfrm rot="0">
            <a:off x="4645025" y="1200150"/>
            <a:ext cx="4042410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 rtl="0">
              <a:buFont typeface="맑은 고딕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lvl="1">
              <a:buFont typeface="맑은 고딕"/>
              <a:buChar char="•"/>
            </a:pPr>
            <a:r>
              <a:rPr/>
              <a:t>둘째 수준</a:t>
            </a:r>
            <a:endParaRPr lang="ko-KR" altLang="en-US"/>
          </a:p>
          <a:p>
            <a:pPr marL="0" indent="0" rtl="0" lvl="2">
              <a:buFont typeface="맑은 고딕"/>
              <a:buChar char="•"/>
            </a:pPr>
            <a:r>
              <a:rPr/>
              <a:t>셋째 수준</a:t>
            </a:r>
            <a:endParaRPr lang="ko-KR" altLang="en-US"/>
          </a:p>
          <a:p>
            <a:pPr marL="0" indent="0" rtl="0" lvl="3">
              <a:buFont typeface="맑은 고딕"/>
              <a:buChar char="•"/>
            </a:pPr>
            <a:r>
              <a:rPr/>
              <a:t>넷째 수준</a:t>
            </a:r>
            <a:endParaRPr lang="ko-KR" altLang="en-US"/>
          </a:p>
          <a:p>
            <a:pPr marL="0" indent="0" rtl="0" lvl="4">
              <a:buFont typeface="맑은 고딕"/>
              <a:buChar char="•"/>
            </a:pPr>
            <a:r>
              <a:rPr/>
              <a:t>다섯째 수준</a:t>
            </a:r>
            <a:endParaRPr lang="ko-KR" altLang="en-US"/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/>
            <a:fld id="{B9320F77-B9A0-41C5-862A-B4B631284C64}" type="slidenum">
              <a:rPr>
                <a:solidFill>
                  <a:srgbClr val="898989"/>
                </a:solidFill>
              </a:rPr>
              <a:t>1</a:t>
            </a:fld>
            <a:endParaRPr lang="ko-KR" altLang="en-US">
              <a:solidFill>
                <a:srgbClr val="898989"/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/>
            <a:fld id="{B9320F77-B9A0-41C5-862A-B4B631284C64}" type="datetime1">
              <a:rPr lang="en-GB" altLang="en-US"/>
              <a:t>2/23/2021</a:t>
            </a:fld>
            <a:endParaRPr lang="ko-KR" altLang="en-US">
              <a:solidFill>
                <a:srgbClr val="898989"/>
              </a:solidFill>
            </a:endParaRPr>
          </a:p>
        </p:txBody>
      </p:sp>
      <p:sp>
        <p:nvSpPr>
          <p:cNvPr id="7" name="Rect 0"/>
          <p:cNvSpPr txBox="1">
            <a:spLocks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 rtl="0"/>
            <a:r>
              <a:rPr sz="1800">
                <a:latin typeface="맑은 고딕" charset="0"/>
                <a:ea typeface="맑은 고딕" charset="0"/>
              </a:rPr>
              <a:t>바닥글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 rtl="0"/>
            <a:r>
              <a:rPr sz="180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457200" y="1152525"/>
            <a:ext cx="4042410" cy="4806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2400" b="1"/>
            </a:lvl1pPr>
            <a:lvl2pPr marL="457200" indent="0">
              <a:defRPr lang="en-GB" altLang="en-US" sz="2000" b="1"/>
            </a:lvl2pPr>
            <a:lvl3pPr marL="914400" indent="0">
              <a:defRPr lang="en-GB" altLang="en-US" sz="1800" b="1"/>
            </a:lvl3pPr>
            <a:lvl4pPr marL="1371600" indent="0">
              <a:defRPr lang="en-GB" altLang="en-US" sz="1600" b="1"/>
            </a:lvl4pPr>
            <a:lvl5pPr marL="1828800" indent="0">
              <a:defRPr lang="en-GB" altLang="en-US" sz="1600" b="1"/>
            </a:lvl5pPr>
            <a:lvl6pPr marL="2286000" indent="0">
              <a:defRPr lang="en-GB" altLang="en-US" sz="1600" b="1"/>
            </a:lvl6pPr>
            <a:lvl7pPr marL="2743200" indent="0">
              <a:defRPr lang="en-GB" altLang="en-US" sz="1600" b="1"/>
            </a:lvl7pPr>
            <a:lvl8pPr marL="3200400" indent="0">
              <a:defRPr lang="en-GB" altLang="en-US" sz="1600" b="1"/>
            </a:lvl8pPr>
            <a:lvl9pPr marL="3657600" indent="0">
              <a:defRPr lang="en-GB" altLang="en-US" sz="1600" b="1"/>
            </a:lvl9pPr>
          </a:lstStyle>
          <a:p>
            <a:pPr marL="0" indent="0" rtl="0"/>
            <a:r>
              <a:rPr sz="1800"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body" idx="2"/>
          </p:nvPr>
        </p:nvSpPr>
        <p:spPr>
          <a:xfrm rot="0">
            <a:off x="4645025" y="1152525"/>
            <a:ext cx="4042410" cy="4806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2400" b="1"/>
            </a:lvl1pPr>
            <a:lvl2pPr marL="457200" indent="0">
              <a:defRPr lang="en-GB" altLang="en-US" sz="2000" b="1"/>
            </a:lvl2pPr>
            <a:lvl3pPr marL="914400" indent="0">
              <a:defRPr lang="en-GB" altLang="en-US" sz="1800" b="1"/>
            </a:lvl3pPr>
            <a:lvl4pPr marL="1371600" indent="0">
              <a:defRPr lang="en-GB" altLang="en-US" sz="1600" b="1"/>
            </a:lvl4pPr>
            <a:lvl5pPr marL="1828800" indent="0">
              <a:defRPr lang="en-GB" altLang="en-US" sz="1600" b="1"/>
            </a:lvl5pPr>
            <a:lvl6pPr marL="2286000" indent="0">
              <a:defRPr lang="en-GB" altLang="en-US" sz="1600" b="1"/>
            </a:lvl6pPr>
            <a:lvl7pPr marL="2743200" indent="0">
              <a:defRPr lang="en-GB" altLang="en-US" sz="1600" b="1"/>
            </a:lvl7pPr>
            <a:lvl8pPr marL="3200400" indent="0">
              <a:defRPr lang="en-GB" altLang="en-US" sz="1600" b="1"/>
            </a:lvl8pPr>
            <a:lvl9pPr marL="3657600" indent="0">
              <a:defRPr lang="en-GB" altLang="en-US" sz="1600" b="1"/>
            </a:lvl9pPr>
          </a:lstStyle>
          <a:p>
            <a:pPr marL="0" indent="0" rtl="0"/>
            <a:r>
              <a:rPr sz="1800"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obj" idx="3"/>
          </p:nvPr>
        </p:nvSpPr>
        <p:spPr>
          <a:xfrm rot="0">
            <a:off x="457200" y="1632585"/>
            <a:ext cx="4042410" cy="29629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 rtl="0">
              <a:buFont typeface="맑은 고딕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lvl="1">
              <a:buFont typeface="맑은 고딕"/>
              <a:buChar char="•"/>
            </a:pPr>
            <a:r>
              <a:rPr/>
              <a:t>둘째 수준</a:t>
            </a:r>
            <a:endParaRPr lang="ko-KR" altLang="en-US"/>
          </a:p>
          <a:p>
            <a:pPr marL="0" indent="0" rtl="0" lvl="2">
              <a:buFont typeface="맑은 고딕"/>
              <a:buChar char="•"/>
            </a:pPr>
            <a:r>
              <a:rPr/>
              <a:t>셋째 수준</a:t>
            </a:r>
            <a:endParaRPr lang="ko-KR" altLang="en-US"/>
          </a:p>
          <a:p>
            <a:pPr marL="0" indent="0" rtl="0" lvl="3">
              <a:buFont typeface="맑은 고딕"/>
              <a:buChar char="•"/>
            </a:pPr>
            <a:r>
              <a:rPr/>
              <a:t>넷째 수준</a:t>
            </a:r>
            <a:endParaRPr lang="ko-KR" altLang="en-US"/>
          </a:p>
          <a:p>
            <a:pPr marL="0" indent="0" rtl="0" lvl="4">
              <a:buFont typeface="맑은 고딕"/>
              <a:buChar char="•"/>
            </a:pPr>
            <a:r>
              <a:rPr/>
              <a:t>다섯째 수준</a:t>
            </a:r>
            <a:endParaRPr lang="ko-KR" altLang="en-US"/>
          </a:p>
        </p:txBody>
      </p:sp>
      <p:sp>
        <p:nvSpPr>
          <p:cNvPr id="6" name="Rect 0"/>
          <p:cNvSpPr txBox="1">
            <a:spLocks/>
          </p:cNvSpPr>
          <p:nvPr>
            <p:ph type="obj" idx="4"/>
          </p:nvPr>
        </p:nvSpPr>
        <p:spPr>
          <a:xfrm rot="0">
            <a:off x="4645025" y="1632585"/>
            <a:ext cx="4042410" cy="29629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 rtl="0">
              <a:buFont typeface="맑은 고딕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lvl="1">
              <a:buFont typeface="맑은 고딕"/>
              <a:buChar char="•"/>
            </a:pPr>
            <a:r>
              <a:rPr/>
              <a:t>둘째 수준</a:t>
            </a:r>
            <a:endParaRPr lang="ko-KR" altLang="en-US"/>
          </a:p>
          <a:p>
            <a:pPr marL="0" indent="0" rtl="0" lvl="2">
              <a:buFont typeface="맑은 고딕"/>
              <a:buChar char="•"/>
            </a:pPr>
            <a:r>
              <a:rPr/>
              <a:t>셋째 수준</a:t>
            </a:r>
            <a:endParaRPr lang="ko-KR" altLang="en-US"/>
          </a:p>
          <a:p>
            <a:pPr marL="0" indent="0" rtl="0" lvl="3">
              <a:buFont typeface="맑은 고딕"/>
              <a:buChar char="•"/>
            </a:pPr>
            <a:r>
              <a:rPr/>
              <a:t>넷째 수준</a:t>
            </a:r>
            <a:endParaRPr lang="ko-KR" altLang="en-US"/>
          </a:p>
          <a:p>
            <a:pPr marL="0" indent="0" rtl="0" lvl="4">
              <a:buFont typeface="맑은 고딕"/>
              <a:buChar char="•"/>
            </a:pPr>
            <a:r>
              <a:rPr/>
              <a:t>다섯째 수준</a:t>
            </a:r>
            <a:endParaRPr lang="ko-KR" altLang="en-US"/>
          </a:p>
        </p:txBody>
      </p:sp>
      <p:sp>
        <p:nvSpPr>
          <p:cNvPr id="7" name="Rect 0"/>
          <p:cNvSpPr txBox="1">
            <a:spLocks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/>
            <a:fld id="{B9320F77-B9A0-41C5-862A-B4B631284C64}" type="slidenum">
              <a:rPr>
                <a:solidFill>
                  <a:srgbClr val="898989"/>
                </a:solidFill>
              </a:rPr>
              <a:t>1</a:t>
            </a:fld>
            <a:endParaRPr lang="ko-KR" altLang="en-US">
              <a:solidFill>
                <a:srgbClr val="898989"/>
              </a:solidFill>
            </a:endParaRPr>
          </a:p>
        </p:txBody>
      </p:sp>
      <p:sp>
        <p:nvSpPr>
          <p:cNvPr id="8" name="Rect 0"/>
          <p:cNvSpPr txBox="1">
            <a:spLocks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/>
            <a:fld id="{B9320F77-B9A0-41C5-862A-B4B631284C64}" type="datetime1">
              <a:rPr lang="en-GB" altLang="en-US"/>
              <a:t>2/23/2021</a:t>
            </a:fld>
            <a:endParaRPr lang="ko-KR" altLang="en-US">
              <a:solidFill>
                <a:srgbClr val="898989"/>
              </a:solidFill>
            </a:endParaRPr>
          </a:p>
        </p:txBody>
      </p:sp>
      <p:sp>
        <p:nvSpPr>
          <p:cNvPr id="9" name="Rect 0"/>
          <p:cNvSpPr txBox="1">
            <a:spLocks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 rtl="0"/>
            <a:r>
              <a:rPr sz="1800">
                <a:latin typeface="맑은 고딕" charset="0"/>
                <a:ea typeface="맑은 고딕" charset="0"/>
              </a:rPr>
              <a:t>바닥글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 rtl="0"/>
            <a:r>
              <a:rPr sz="180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/>
            <a:fld id="{B9320F77-B9A0-41C5-862A-B4B631284C64}" type="slidenum">
              <a:rPr>
                <a:solidFill>
                  <a:srgbClr val="898989"/>
                </a:solidFill>
              </a:rPr>
              <a:t>1</a:t>
            </a:fld>
            <a:endParaRPr lang="ko-KR" altLang="en-US">
              <a:solidFill>
                <a:srgbClr val="898989"/>
              </a:solidFill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/>
            <a:fld id="{B9320F77-B9A0-41C5-862A-B4B631284C64}" type="datetime1">
              <a:rPr lang="en-GB" altLang="en-US"/>
              <a:t>2/23/2021</a:t>
            </a:fld>
            <a:endParaRPr lang="ko-KR" altLang="en-US">
              <a:solidFill>
                <a:srgbClr val="898989"/>
              </a:solidFill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 rtl="0"/>
            <a:r>
              <a:rPr sz="1800">
                <a:latin typeface="맑은 고딕" charset="0"/>
                <a:ea typeface="맑은 고딕" charset="0"/>
              </a:rPr>
              <a:t>바닥글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/>
            <a:fld id="{B9320F77-B9A0-41C5-862A-B4B631284C64}" type="slidenum">
              <a:rPr>
                <a:solidFill>
                  <a:srgbClr val="898989"/>
                </a:solidFill>
              </a:rPr>
              <a:t>1</a:t>
            </a:fld>
            <a:endParaRPr lang="ko-KR" altLang="en-US">
              <a:solidFill>
                <a:srgbClr val="898989"/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/>
            <a:fld id="{B9320F77-B9A0-41C5-862A-B4B631284C64}" type="datetime1">
              <a:rPr lang="en-GB" altLang="en-US"/>
              <a:t>2/23/2021</a:t>
            </a:fld>
            <a:endParaRPr lang="ko-KR" altLang="en-US">
              <a:solidFill>
                <a:srgbClr val="898989"/>
              </a:solidFill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 rtl="0"/>
            <a:r>
              <a:rPr sz="1800">
                <a:latin typeface="맑은 고딕" charset="0"/>
                <a:ea typeface="맑은 고딕" charset="0"/>
              </a:rPr>
              <a:t>바닥글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3009265" cy="8718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3200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 rtl="0"/>
            <a:r>
              <a:rPr sz="1800"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 idx="1"/>
          </p:nvPr>
        </p:nvSpPr>
        <p:spPr>
          <a:xfrm rot="0">
            <a:off x="3575685" y="342900"/>
            <a:ext cx="5111750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3200"/>
            </a:lvl1pPr>
            <a:lvl2pPr marL="0" indent="0">
              <a:defRPr lang="en-GB" altLang="en-US" sz="2800"/>
            </a:lvl2pPr>
            <a:lvl3pPr marL="0" indent="0">
              <a:defRPr lang="en-GB" altLang="en-US" sz="2400"/>
            </a:lvl3pPr>
            <a:lvl4pPr marL="0" indent="0">
              <a:defRPr lang="en-GB" altLang="en-US" sz="2000"/>
            </a:lvl4pPr>
            <a:lvl5pPr marL="0" indent="0">
              <a:defRPr lang="en-GB" altLang="en-US" sz="2000"/>
            </a:lvl5pPr>
            <a:lvl6pPr marL="0" indent="0">
              <a:defRPr lang="en-GB" altLang="en-US" sz="2000"/>
            </a:lvl6pPr>
            <a:lvl7pPr marL="0" indent="0">
              <a:defRPr lang="en-GB" altLang="en-US" sz="2000"/>
            </a:lvl7pPr>
            <a:lvl8pPr marL="0" indent="0">
              <a:defRPr lang="en-GB" altLang="en-US" sz="2000"/>
            </a:lvl8pPr>
            <a:lvl9pPr marL="0" indent="0">
              <a:defRPr lang="en-GB" altLang="en-US" sz="2000"/>
            </a:lvl9pPr>
          </a:lstStyle>
          <a:p>
            <a:pPr marL="0" indent="0" rtl="0">
              <a:buFont typeface="맑은 고딕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lvl="1">
              <a:buFont typeface="맑은 고딕"/>
              <a:buChar char="•"/>
            </a:pPr>
            <a:r>
              <a:rPr/>
              <a:t>둘째 수준</a:t>
            </a:r>
            <a:endParaRPr lang="ko-KR" altLang="en-US"/>
          </a:p>
          <a:p>
            <a:pPr marL="0" indent="0" rtl="0" lvl="2">
              <a:buFont typeface="맑은 고딕"/>
              <a:buChar char="•"/>
            </a:pPr>
            <a:r>
              <a:rPr/>
              <a:t>셋째 수준</a:t>
            </a:r>
            <a:endParaRPr lang="ko-KR" altLang="en-US"/>
          </a:p>
          <a:p>
            <a:pPr marL="0" indent="0" rtl="0" lvl="3">
              <a:buFont typeface="맑은 고딕"/>
              <a:buChar char="•"/>
            </a:pPr>
            <a:r>
              <a:rPr/>
              <a:t>넷째 수준</a:t>
            </a:r>
            <a:endParaRPr lang="ko-KR" altLang="en-US"/>
          </a:p>
          <a:p>
            <a:pPr marL="0" indent="0" rtl="0" lvl="4">
              <a:buFont typeface="맑은 고딕"/>
              <a:buChar char="•"/>
            </a:pPr>
            <a:r>
              <a:rPr/>
              <a:t>다섯째 수준</a:t>
            </a: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>
            <p:ph type="body" idx="2"/>
          </p:nvPr>
        </p:nvSpPr>
        <p:spPr>
          <a:xfrm rot="0">
            <a:off x="457200" y="1076960"/>
            <a:ext cx="3009265" cy="35185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1600"/>
            </a:lvl1pPr>
            <a:lvl2pPr marL="457200" indent="0">
              <a:defRPr lang="en-GB" altLang="en-US" sz="1400"/>
            </a:lvl2pPr>
            <a:lvl3pPr marL="914400" indent="0">
              <a:defRPr lang="en-GB" altLang="en-US" sz="1200"/>
            </a:lvl3pPr>
            <a:lvl4pPr marL="1371600" indent="0">
              <a:defRPr lang="en-GB" altLang="en-US" sz="1000"/>
            </a:lvl4pPr>
            <a:lvl5pPr marL="1828800" indent="0">
              <a:defRPr lang="en-GB" altLang="en-US" sz="1000"/>
            </a:lvl5pPr>
            <a:lvl6pPr marL="2286000" indent="0">
              <a:defRPr lang="en-GB" altLang="en-US" sz="1000"/>
            </a:lvl6pPr>
            <a:lvl7pPr marL="2743200" indent="0">
              <a:defRPr lang="en-GB" altLang="en-US" sz="1000"/>
            </a:lvl7pPr>
            <a:lvl8pPr marL="3200400" indent="0">
              <a:defRPr lang="en-GB" altLang="en-US" sz="1000"/>
            </a:lvl8pPr>
            <a:lvl9pPr marL="3657600" indent="0">
              <a:defRPr lang="en-GB" altLang="en-US" sz="1000"/>
            </a:lvl9pPr>
          </a:lstStyle>
          <a:p>
            <a:pPr marL="0" indent="0" rtl="0"/>
            <a:r>
              <a:rPr sz="1800"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/>
            <a:fld id="{B9320F77-B9A0-41C5-862A-B4B631284C64}" type="slidenum">
              <a:rPr>
                <a:solidFill>
                  <a:srgbClr val="898989"/>
                </a:solidFill>
              </a:rPr>
              <a:t>1</a:t>
            </a:fld>
            <a:endParaRPr lang="ko-KR" altLang="en-US">
              <a:solidFill>
                <a:srgbClr val="898989"/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/>
            <a:fld id="{B9320F77-B9A0-41C5-862A-B4B631284C64}" type="datetime1">
              <a:rPr lang="en-GB" altLang="en-US"/>
              <a:t>2/23/2021</a:t>
            </a:fld>
            <a:endParaRPr lang="ko-KR" altLang="en-US">
              <a:solidFill>
                <a:srgbClr val="898989"/>
              </a:solidFill>
            </a:endParaRPr>
          </a:p>
        </p:txBody>
      </p:sp>
      <p:sp>
        <p:nvSpPr>
          <p:cNvPr id="7" name="Rect 0"/>
          <p:cNvSpPr txBox="1">
            <a:spLocks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 rtl="0"/>
            <a:r>
              <a:rPr sz="1800">
                <a:latin typeface="맑은 고딕" charset="0"/>
                <a:ea typeface="맑은 고딕" charset="0"/>
              </a:rPr>
              <a:t>바닥글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3009265" cy="8718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>
              <a:defRPr lang="en-GB" altLang="en-US" sz="3200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 rtl="0"/>
            <a:r>
              <a:rPr sz="1800"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457200" y="1076960"/>
            <a:ext cx="3009265" cy="35185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>
              <a:defRPr lang="en-GB" altLang="en-US" sz="3200"/>
            </a:lvl1pPr>
            <a:lvl2pPr marL="457200" indent="0">
              <a:defRPr lang="en-GB" altLang="en-US" sz="2800"/>
            </a:lvl2pPr>
            <a:lvl3pPr marL="914400" indent="0">
              <a:defRPr lang="en-GB" altLang="en-US" sz="2400"/>
            </a:lvl3pPr>
            <a:lvl4pPr marL="1371600" indent="0">
              <a:defRPr lang="en-GB" altLang="en-US" sz="2000"/>
            </a:lvl4pPr>
            <a:lvl5pPr marL="1828800" indent="0">
              <a:defRPr lang="en-GB" altLang="en-US" sz="2000"/>
            </a:lvl5pPr>
            <a:lvl6pPr marL="2286000" indent="0">
              <a:defRPr lang="en-GB" altLang="en-US" sz="2000"/>
            </a:lvl6pPr>
            <a:lvl7pPr marL="2743200" indent="0">
              <a:defRPr lang="en-GB" altLang="en-US" sz="2000"/>
            </a:lvl7pPr>
            <a:lvl8pPr marL="3200400" indent="0">
              <a:defRPr lang="en-GB" altLang="en-US" sz="2000"/>
            </a:lvl8pPr>
            <a:lvl9pPr marL="3657600" indent="0">
              <a:defRPr lang="en-GB" altLang="en-US" sz="2000"/>
            </a:lvl9pPr>
          </a:lstStyle>
          <a:p>
            <a:pPr marL="0" indent="0" rtl="0"/>
            <a:r>
              <a:rPr sz="1800"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pic" idx="2"/>
          </p:nvPr>
        </p:nvSpPr>
        <p:spPr>
          <a:xfrm rot="0">
            <a:off x="3575685" y="342900"/>
            <a:ext cx="5111750" cy="4115435"/>
          </a:xfrm>
          <a:prstGeom prst="rect"/>
        </p:spPr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/>
            <a:fld id="{B9320F77-B9A0-41C5-862A-B4B631284C64}" type="slidenum">
              <a:rPr>
                <a:solidFill>
                  <a:srgbClr val="898989"/>
                </a:solidFill>
              </a:rPr>
              <a:t>1</a:t>
            </a:fld>
            <a:endParaRPr lang="ko-KR" altLang="en-US">
              <a:solidFill>
                <a:srgbClr val="898989"/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>
            <p:ph type="dt" idx="10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/>
            <a:fld id="{B9320F77-B9A0-41C5-862A-B4B631284C64}" type="datetime1">
              <a:rPr lang="en-GB" altLang="en-US"/>
              <a:t>2/23/2021</a:t>
            </a:fld>
            <a:endParaRPr lang="ko-KR" altLang="en-US">
              <a:solidFill>
                <a:srgbClr val="898989"/>
              </a:solidFill>
            </a:endParaRPr>
          </a:p>
        </p:txBody>
      </p:sp>
      <p:sp>
        <p:nvSpPr>
          <p:cNvPr id="7" name="Rect 0"/>
          <p:cNvSpPr txBox="1">
            <a:spLocks/>
          </p:cNvSpPr>
          <p:nvPr>
            <p:ph type="ftr" idx="11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>
              <a:defRPr lang="en-GB" altLang="en-US"/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 rtl="0"/>
            <a:r>
              <a:rPr sz="1800">
                <a:latin typeface="맑은 고딕" charset="0"/>
                <a:ea typeface="맑은 고딕" charset="0"/>
              </a:rPr>
              <a:t>바닥글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/>
            <a:r>
              <a:rPr sz="180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rtl="0">
              <a:buFont typeface="맑은 고딕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lvl="1">
              <a:buFont typeface="맑은 고딕"/>
              <a:buChar char="•"/>
            </a:pPr>
            <a:r>
              <a:rPr/>
              <a:t>둘째 수준</a:t>
            </a:r>
            <a:endParaRPr lang="ko-KR" altLang="en-US"/>
          </a:p>
          <a:p>
            <a:pPr marL="0" indent="0" rtl="0" lvl="2">
              <a:buFont typeface="맑은 고딕"/>
              <a:buChar char="•"/>
            </a:pPr>
            <a:r>
              <a:rPr/>
              <a:t>셋째 수준</a:t>
            </a:r>
            <a:endParaRPr lang="ko-KR" altLang="en-US"/>
          </a:p>
          <a:p>
            <a:pPr marL="0" indent="0" rtl="0" lvl="3">
              <a:buFont typeface="맑은 고딕"/>
              <a:buChar char="•"/>
            </a:pPr>
            <a:r>
              <a:rPr/>
              <a:t>넷째 수준</a:t>
            </a:r>
            <a:endParaRPr lang="ko-KR" altLang="en-US"/>
          </a:p>
          <a:p>
            <a:pPr marL="0" indent="0" rtl="0" lvl="4">
              <a:buFont typeface="맑은 고딕"/>
              <a:buChar char="•"/>
            </a:pPr>
            <a:r>
              <a:rPr/>
              <a:t>다섯째 수준</a:t>
            </a: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>
            <p:ph type="sldNum" idx="4"/>
          </p:nvPr>
        </p:nvSpPr>
        <p:spPr>
          <a:xfrm rot="0">
            <a:off x="68580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 algn="r">
              <a:defRPr lang="en-GB" altLang="en-US" sz="1200">
                <a:solidFill>
                  <a:srgbClr val="898989">
                    <a:tint val="75000"/>
                  </a:srgbClr>
                </a:solidFill>
              </a:defRPr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/>
            <a:fld id="{B9320F77-B9A0-41C5-862A-B4B631284C64}" type="slidenum">
              <a:rPr>
                <a:solidFill>
                  <a:srgbClr val="898989"/>
                </a:solidFill>
              </a:rPr>
              <a:t>1</a:t>
            </a:fld>
            <a:endParaRPr lang="ko-KR" altLang="en-US">
              <a:solidFill>
                <a:srgbClr val="898989"/>
              </a:solidFill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 idx="2"/>
          </p:nvPr>
        </p:nvSpPr>
        <p:spPr>
          <a:xfrm rot="0">
            <a:off x="457200" y="4697730"/>
            <a:ext cx="18294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 algn="l">
              <a:defRPr lang="en-GB" altLang="en-US" sz="1200">
                <a:solidFill>
                  <a:srgbClr val="898989">
                    <a:tint val="75000"/>
                  </a:srgbClr>
                </a:solidFill>
              </a:defRPr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/>
            <a:fld id="{B9320F77-B9A0-41C5-862A-B4B631284C64}" type="datetime1">
              <a:rPr lang="en-GB" altLang="en-US"/>
              <a:t>2/23/2021</a:t>
            </a:fld>
            <a:endParaRPr lang="ko-KR" altLang="en-US">
              <a:solidFill>
                <a:srgbClr val="898989"/>
              </a:solidFill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 idx="3"/>
          </p:nvPr>
        </p:nvSpPr>
        <p:spPr>
          <a:xfrm rot="0">
            <a:off x="3200400" y="4697730"/>
            <a:ext cx="2743835" cy="3435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 algn="ctr">
              <a:defRPr lang="en-GB" altLang="en-US" sz="1200">
                <a:solidFill>
                  <a:srgbClr val="898989">
                    <a:tint val="75000"/>
                  </a:srgbClr>
                </a:solidFill>
              </a:defRPr>
            </a:lvl1pPr>
            <a:lvl2pPr marL="0" indent="0">
              <a:defRPr lang="en-GB" altLang="en-US"/>
            </a:lvl2pPr>
            <a:lvl3pPr marL="0" indent="0">
              <a:defRPr lang="en-GB" altLang="en-US"/>
            </a:lvl3pPr>
            <a:lvl4pPr marL="0" indent="0">
              <a:defRPr lang="en-GB" altLang="en-US"/>
            </a:lvl4pPr>
            <a:lvl5pPr marL="0" indent="0">
              <a:defRPr lang="en-GB" altLang="en-US"/>
            </a:lvl5pPr>
            <a:lvl6pPr marL="0" indent="0">
              <a:defRPr lang="en-GB" altLang="en-US"/>
            </a:lvl6pPr>
            <a:lvl7pPr marL="0" indent="0">
              <a:defRPr lang="en-GB" altLang="en-US"/>
            </a:lvl7pPr>
            <a:lvl8pPr marL="0" indent="0">
              <a:defRPr lang="en-GB" altLang="en-US"/>
            </a:lvl8pPr>
            <a:lvl9pPr marL="0" indent="0">
              <a:defRPr lang="en-GB" altLang="en-US"/>
            </a:lvl9pPr>
          </a:lstStyle>
          <a:p>
            <a:pPr marL="0" indent="0" rtl="0"/>
            <a:r>
              <a:rPr sz="1800">
                <a:latin typeface="맑은 고딕" charset="0"/>
                <a:ea typeface="맑은 고딕" charset="0"/>
              </a:rPr>
              <a:t>바닥글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719448541.jpeg"></Relationship><Relationship Id="rId3" Type="http://schemas.openxmlformats.org/officeDocument/2006/relationships/image" Target="../media/fImage120756828467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47931056334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3477716500.png"></Relationship><Relationship Id="rId3" Type="http://schemas.openxmlformats.org/officeDocument/2006/relationships/image" Target="../media/fImage173978729169.png"></Relationship><Relationship Id="rId4" Type="http://schemas.openxmlformats.org/officeDocument/2006/relationships/image" Target="../media/fImage166473735724.png"></Relationship><Relationship Id="rId5" Type="http://schemas.openxmlformats.org/officeDocument/2006/relationships/image" Target="../media/fImage151320741478.png"></Relationship><Relationship Id="rId6" Type="http://schemas.openxmlformats.org/officeDocument/2006/relationships/image" Target="../media/fImage5858475935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15" descr="C:/Users/fksk9/AppData/Roaming/PolarisOffice/ETemp/46548_7486840/fImage171944854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-635" y="0"/>
            <a:ext cx="9145270" cy="5152390"/>
          </a:xfrm>
          <a:prstGeom prst="rect"/>
          <a:noFill/>
        </p:spPr>
      </p:pic>
      <p:sp>
        <p:nvSpPr>
          <p:cNvPr id="6" name="도형 16"/>
          <p:cNvSpPr>
            <a:spLocks/>
          </p:cNvSpPr>
          <p:nvPr/>
        </p:nvSpPr>
        <p:spPr>
          <a:xfrm rot="0">
            <a:off x="-12065" y="-15875"/>
            <a:ext cx="9148445" cy="5160010"/>
          </a:xfrm>
          <a:prstGeom prst="rect"/>
          <a:solidFill>
            <a:schemeClr val="bg1">
              <a:alpha val="90078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텍스트 상자 11"/>
          <p:cNvSpPr txBox="1">
            <a:spLocks/>
          </p:cNvSpPr>
          <p:nvPr/>
        </p:nvSpPr>
        <p:spPr>
          <a:xfrm rot="0">
            <a:off x="2051050" y="590550"/>
            <a:ext cx="50933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" name="그림 13" descr="C:/Users/fksk9/AppData/Roaming/PolarisOffice/ETemp/46548_7486840/fImage12075682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10995" y="1135380"/>
            <a:ext cx="5922010" cy="28721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1"/>
          <p:cNvSpPr txBox="1">
            <a:spLocks/>
          </p:cNvSpPr>
          <p:nvPr/>
        </p:nvSpPr>
        <p:spPr>
          <a:xfrm rot="0">
            <a:off x="186690" y="439420"/>
            <a:ext cx="2505075" cy="522605"/>
          </a:xfrm>
          <a:prstGeom prst="rect"/>
          <a:solidFill>
            <a:schemeClr val="bg1"/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800">
                <a:solidFill>
                  <a:srgbClr val="E6723D"/>
                </a:solidFill>
                <a:effectLst>
                  <a:outerShdw sx="100000" sy="100000" blurRad="50800" dist="38100" dir="2700000" rotWithShape="0" algn="tl">
                    <a:srgbClr val="000000">
                      <a:alpha val="40000"/>
                    </a:srgbClr>
                  </a:outerShdw>
                </a:effectLst>
                <a:latin typeface="나눔바른고딕" charset="0"/>
                <a:ea typeface="나눔바른고딕" charset="0"/>
              </a:rPr>
              <a:t>프로젝트 개요</a:t>
            </a:r>
            <a:endParaRPr lang="ko-KR" altLang="en-US" sz="2800">
              <a:solidFill>
                <a:srgbClr val="E6723D"/>
              </a:solidFill>
              <a:latin typeface="나눔바른고딕" charset="0"/>
              <a:ea typeface="나눔바른고딕" charset="0"/>
            </a:endParaRPr>
          </a:p>
        </p:txBody>
      </p:sp>
      <p:cxnSp>
        <p:nvCxnSpPr>
          <p:cNvPr id="36" name="도형 22"/>
          <p:cNvCxnSpPr/>
          <p:nvPr/>
        </p:nvCxnSpPr>
        <p:spPr>
          <a:xfrm rot="0">
            <a:off x="3587115" y="751840"/>
            <a:ext cx="8655685" cy="1270"/>
          </a:xfrm>
          <a:prstGeom prst="line"/>
          <a:ln w="25400" cap="flat" cmpd="sng">
            <a:solidFill>
              <a:schemeClr val="bg1">
                <a:lumMod val="75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도형 25"/>
          <p:cNvCxnSpPr/>
          <p:nvPr/>
        </p:nvCxnSpPr>
        <p:spPr>
          <a:xfrm rot="0">
            <a:off x="-36195" y="254000"/>
            <a:ext cx="7992745" cy="2540"/>
          </a:xfrm>
          <a:prstGeom prst="line"/>
          <a:ln w="25400" cap="flat" cmpd="sng">
            <a:solidFill>
              <a:schemeClr val="bg1">
                <a:lumMod val="75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도형 26"/>
          <p:cNvSpPr>
            <a:spLocks/>
          </p:cNvSpPr>
          <p:nvPr/>
        </p:nvSpPr>
        <p:spPr>
          <a:xfrm rot="0">
            <a:off x="6000750" y="100330"/>
            <a:ext cx="3049270" cy="307340"/>
          </a:xfrm>
          <a:prstGeom prst="rect"/>
          <a:solidFill>
            <a:schemeClr val="bg1"/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400">
                <a:ln w="9525" cap="flat" cmpd="sng">
                  <a:solidFill>
                    <a:srgbClr val="EC5D2B">
                      <a:alpha val="26666"/>
                    </a:srgbClr>
                  </a:solidFill>
                  <a:prstDash val="solid"/>
                </a:ln>
                <a:solidFill>
                  <a:srgbClr val="EC5D2B"/>
                </a:solidFill>
                <a:latin typeface="조선일보명조" charset="0"/>
                <a:ea typeface="조선일보명조" charset="0"/>
              </a:rPr>
              <a:t>프로젝트 개요</a:t>
            </a:r>
            <a:r>
              <a:rPr sz="1400">
                <a:ln w="9525" cap="flat" cmpd="sng">
                  <a:solidFill>
                    <a:schemeClr val="tx1">
                      <a:lumMod val="65000"/>
                      <a:lumOff val="35000"/>
                      <a:alpha val="26666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charset="0"/>
                <a:ea typeface="조선일보명조" charset="0"/>
              </a:rPr>
              <a:t>  </a:t>
            </a:r>
            <a:r>
              <a:rPr sz="1400">
                <a:ln w="9525" cap="flat" cmpd="sng">
                  <a:solidFill>
                    <a:schemeClr val="bg1">
                      <a:lumMod val="65000"/>
                      <a:alpha val="26666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조선일보명조" charset="0"/>
                <a:ea typeface="조선일보명조" charset="0"/>
              </a:rPr>
              <a:t>|</a:t>
            </a:r>
            <a:r>
              <a:rPr lang="ko-KR" sz="1400">
                <a:ln w="9525" cap="flat" cmpd="sng">
                  <a:solidFill>
                    <a:schemeClr val="bg1">
                      <a:lumMod val="65000"/>
                      <a:alpha val="26666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조선일보명조" charset="0"/>
                <a:ea typeface="조선일보명조" charset="0"/>
              </a:rPr>
              <a:t> 프로젝트 구현</a:t>
            </a:r>
            <a:endParaRPr lang="ko-KR" altLang="en-US" sz="1400">
              <a:ln w="9525" cap="flat" cmpd="sng">
                <a:solidFill>
                  <a:schemeClr val="tx1">
                    <a:lumMod val="65000"/>
                    <a:lumOff val="35000"/>
                    <a:alpha val="26666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latin typeface="조선일보명조" charset="0"/>
              <a:ea typeface="조선일보명조" charset="0"/>
            </a:endParaRPr>
          </a:p>
        </p:txBody>
      </p:sp>
      <p:sp>
        <p:nvSpPr>
          <p:cNvPr id="72" name="도형 27"/>
          <p:cNvSpPr>
            <a:spLocks/>
          </p:cNvSpPr>
          <p:nvPr/>
        </p:nvSpPr>
        <p:spPr>
          <a:xfrm rot="0">
            <a:off x="5940425" y="196215"/>
            <a:ext cx="123190" cy="123190"/>
          </a:xfrm>
          <a:prstGeom prst="ellipse"/>
          <a:solidFill>
            <a:schemeClr val="bg1"/>
          </a:solidFill>
          <a:ln w="25400" cap="flat" cmpd="sng">
            <a:solidFill>
              <a:schemeClr val="bg1">
                <a:lumMod val="7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도형 39"/>
          <p:cNvSpPr>
            <a:spLocks/>
          </p:cNvSpPr>
          <p:nvPr/>
        </p:nvSpPr>
        <p:spPr>
          <a:xfrm rot="0">
            <a:off x="3463925" y="680720"/>
            <a:ext cx="123190" cy="123190"/>
          </a:xfrm>
          <a:prstGeom prst="ellipse"/>
          <a:solidFill>
            <a:schemeClr val="bg1"/>
          </a:solidFill>
          <a:ln w="25400" cap="flat" cmpd="sng">
            <a:solidFill>
              <a:schemeClr val="bg1">
                <a:lumMod val="7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78" name="그룹 45"/>
          <p:cNvGrpSpPr/>
          <p:nvPr/>
        </p:nvGrpSpPr>
        <p:grpSpPr>
          <a:xfrm rot="0">
            <a:off x="460375" y="1285875"/>
            <a:ext cx="3643630" cy="1751330"/>
            <a:chOff x="460375" y="1285875"/>
            <a:chExt cx="3643630" cy="1751330"/>
          </a:xfrm>
        </p:grpSpPr>
        <p:sp>
          <p:nvSpPr>
            <p:cNvPr id="74" name="텍스트 상자 40"/>
            <p:cNvSpPr txBox="1">
              <a:spLocks/>
            </p:cNvSpPr>
            <p:nvPr/>
          </p:nvSpPr>
          <p:spPr>
            <a:xfrm rot="0">
              <a:off x="499745" y="1348740"/>
              <a:ext cx="2104390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800">
                  <a:latin typeface="맑은 고딕" charset="0"/>
                  <a:ea typeface="맑은 고딕" charset="0"/>
                </a:rPr>
                <a:t>인원 및 기간, 역할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pic>
          <p:nvPicPr>
            <p:cNvPr id="76" name="그림 43" descr="C:/Users/fksk9/AppData/Roaming/PolarisOffice/ETemp/46548_7486840/fImage247931056334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460375" y="1285875"/>
              <a:ext cx="3643630" cy="1751965"/>
            </a:xfrm>
            <a:prstGeom prst="rect"/>
            <a:noFill/>
          </p:spPr>
        </p:pic>
        <p:sp>
          <p:nvSpPr>
            <p:cNvPr id="77" name="텍스트 상자 44"/>
            <p:cNvSpPr txBox="1">
              <a:spLocks/>
            </p:cNvSpPr>
            <p:nvPr/>
          </p:nvSpPr>
          <p:spPr>
            <a:xfrm rot="0">
              <a:off x="2238375" y="2555875"/>
              <a:ext cx="1866265" cy="24701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000">
                  <a:latin typeface="맑은 고딕" charset="0"/>
                  <a:ea typeface="맑은 고딕" charset="0"/>
                </a:rPr>
                <a:t>총 4명 / 7주 / FrontEnd 담당</a:t>
              </a:r>
              <a:endParaRPr lang="ko-KR" altLang="en-US" sz="10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80" name="텍스트 상자 47"/>
          <p:cNvSpPr txBox="1">
            <a:spLocks/>
          </p:cNvSpPr>
          <p:nvPr/>
        </p:nvSpPr>
        <p:spPr>
          <a:xfrm rot="0">
            <a:off x="508000" y="3294380"/>
            <a:ext cx="3572510" cy="11093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세부내용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 코로나 시대에 여행을 못 가는 사람들의 니즈를 충족시켜주기 위해, VR 여행 사진 전시회를 제공합니다.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81" name="텍스트 상자 48"/>
          <p:cNvSpPr txBox="1">
            <a:spLocks/>
          </p:cNvSpPr>
          <p:nvPr/>
        </p:nvSpPr>
        <p:spPr>
          <a:xfrm rot="0">
            <a:off x="2301240" y="602615"/>
            <a:ext cx="1207770" cy="30734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400" spc="200">
                <a:solidFill>
                  <a:srgbClr val="E6723D"/>
                </a:solidFill>
                <a:effectLst>
                  <a:outerShdw sx="100000" sy="100000" blurRad="50800" dist="38100" dir="2700000" rotWithShape="0" algn="tl">
                    <a:srgbClr val="000000">
                      <a:alpha val="40000"/>
                    </a:srgbClr>
                  </a:outerShdw>
                </a:effectLst>
                <a:latin typeface="나눔바른고딕" charset="0"/>
                <a:ea typeface="나눔바른고딕" charset="0"/>
              </a:rPr>
              <a:t>: N U V O</a:t>
            </a:r>
            <a:endParaRPr lang="ko-KR" altLang="en-US" sz="1400">
              <a:solidFill>
                <a:srgbClr val="E6723D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82" name="텍스트 상자 51"/>
          <p:cNvSpPr txBox="1">
            <a:spLocks/>
          </p:cNvSpPr>
          <p:nvPr/>
        </p:nvSpPr>
        <p:spPr>
          <a:xfrm rot="0">
            <a:off x="4580890" y="1388745"/>
            <a:ext cx="1175385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기술 스택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 descr="C:/Users/fksk9/AppData/Roaming/PolarisOffice/ETemp/46548_7486840/fImage16347771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" t="30272" r="80640" b="30024"/>
          <a:stretch>
            <a:fillRect/>
          </a:stretch>
        </p:blipFill>
        <p:spPr>
          <a:xfrm rot="0">
            <a:off x="679450" y="2889250"/>
            <a:ext cx="699135" cy="1016635"/>
          </a:xfrm>
          <a:prstGeom prst="rect"/>
          <a:noFill/>
        </p:spPr>
      </p:pic>
      <p:pic>
        <p:nvPicPr>
          <p:cNvPr id="3" name="그림 5" descr="C:/Users/fksk9/AppData/Roaming/PolarisOffice/ETemp/46548_7486840/fImage17397872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28" t="29449" r="5253" b="30420"/>
          <a:stretch>
            <a:fillRect/>
          </a:stretch>
        </p:blipFill>
        <p:spPr>
          <a:xfrm rot="0">
            <a:off x="7461250" y="3003550"/>
            <a:ext cx="534035" cy="788035"/>
          </a:xfrm>
          <a:prstGeom prst="rect"/>
          <a:noFill/>
        </p:spPr>
      </p:pic>
      <p:pic>
        <p:nvPicPr>
          <p:cNvPr id="4" name="그림 6" descr="C:/Users/fksk9/AppData/Roaming/PolarisOffice/ETemp/46548_7486840/fImage16647373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07" t="29654" r="4553" b="31466"/>
          <a:stretch>
            <a:fillRect/>
          </a:stretch>
        </p:blipFill>
        <p:spPr>
          <a:xfrm rot="0">
            <a:off x="7994650" y="3003550"/>
            <a:ext cx="603885" cy="788035"/>
          </a:xfrm>
          <a:prstGeom prst="rect"/>
          <a:noFill/>
        </p:spPr>
      </p:pic>
      <p:pic>
        <p:nvPicPr>
          <p:cNvPr id="5" name="그림 7" descr="C:/Users/fksk9/AppData/Roaming/PolarisOffice/ETemp/46548_7486840/fImage15132074147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"/>
          <a:stretch>
            <a:fillRect/>
          </a:stretch>
        </p:blipFill>
        <p:spPr>
          <a:xfrm rot="0">
            <a:off x="2203450" y="2495550"/>
            <a:ext cx="4451985" cy="2508885"/>
          </a:xfrm>
          <a:prstGeom prst="rect"/>
          <a:noFill/>
        </p:spPr>
      </p:pic>
      <p:pic>
        <p:nvPicPr>
          <p:cNvPr id="6" name="그림 8" descr="C:/Users/fksk9/AppData/Roaming/PolarisOffice/ETemp/46548_7486840/fImage5858475935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0"/>
          <a:stretch>
            <a:fillRect/>
          </a:stretch>
        </p:blipFill>
        <p:spPr>
          <a:xfrm rot="0">
            <a:off x="2781300" y="222250"/>
            <a:ext cx="3296285" cy="1873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구 태완</cp:lastModifiedBy>
  <cp:version>9.102.66.42778</cp:version>
</cp:coreProperties>
</file>