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0" r:id="rId6"/>
    <p:sldId id="258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Malyshkin" initials="IM" lastIdx="4" clrIdx="0">
    <p:extLst>
      <p:ext uri="{19B8F6BF-5375-455C-9EA6-DF929625EA0E}">
        <p15:presenceInfo xmlns:p15="http://schemas.microsoft.com/office/powerpoint/2012/main" userId="87fc2c473d3259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82734" autoAdjust="0"/>
  </p:normalViewPr>
  <p:slideViewPr>
    <p:cSldViewPr snapToGrid="0">
      <p:cViewPr varScale="1">
        <p:scale>
          <a:sx n="95" d="100"/>
          <a:sy n="95" d="100"/>
        </p:scale>
        <p:origin x="18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D6464-E5C6-4E0C-BCBF-1527575E36AB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8324D-2719-4485-ABF7-3A7E3F4C0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498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8324D-2719-4485-ABF7-3A7E3F4C0DB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696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A2059-D9B7-D9DA-00B9-06A31022B6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Клиент-серверное приложение «Система тестирования знаний»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59FD47-1376-ACD7-B34D-AF7453996F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ученик 4 курса, группы ИС-3,</a:t>
            </a:r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Малышкин Иван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167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1B14FE-DDFD-2605-E74D-8FEAE93B9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B532AD-394E-F068-7904-6CAA144E6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Разработать клиент-серверное приложение</a:t>
            </a:r>
          </a:p>
          <a:p>
            <a:r>
              <a:rPr lang="ru-RU" sz="2400" dirty="0">
                <a:solidFill>
                  <a:schemeClr val="tx1"/>
                </a:solidFill>
              </a:rPr>
              <a:t>Реализовать удобный и красивый интерфейс</a:t>
            </a:r>
          </a:p>
          <a:p>
            <a:r>
              <a:rPr lang="ru-RU" sz="2400" dirty="0">
                <a:solidFill>
                  <a:schemeClr val="tx1"/>
                </a:solidFill>
              </a:rPr>
              <a:t>Сделать гибкую настройку компонента</a:t>
            </a:r>
          </a:p>
          <a:p>
            <a:r>
              <a:rPr lang="ru-RU" sz="2400" dirty="0">
                <a:solidFill>
                  <a:schemeClr val="tx1"/>
                </a:solidFill>
              </a:rPr>
              <a:t>Составить инструкцию по эксплуатации продукта</a:t>
            </a:r>
          </a:p>
          <a:p>
            <a:r>
              <a:rPr lang="ru-RU" sz="2400" dirty="0">
                <a:solidFill>
                  <a:schemeClr val="tx1"/>
                </a:solidFill>
              </a:rPr>
              <a:t>Написать интуитивно-понятный программный код</a:t>
            </a:r>
          </a:p>
        </p:txBody>
      </p:sp>
    </p:spTree>
    <p:extLst>
      <p:ext uri="{BB962C8B-B14F-4D97-AF65-F5344CB8AC3E}">
        <p14:creationId xmlns:p14="http://schemas.microsoft.com/office/powerpoint/2010/main" val="85983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3BC1B-0209-5A04-6344-33778CFB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Исследовательский раздел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73509-269C-E86B-2FD8-8E1C14C7B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Плюсы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r>
              <a:rPr lang="ru-RU" sz="2400" dirty="0">
                <a:solidFill>
                  <a:schemeClr val="tx1"/>
                </a:solidFill>
              </a:rPr>
              <a:t>Двухфакторная аутентификация</a:t>
            </a:r>
          </a:p>
          <a:p>
            <a:r>
              <a:rPr lang="ru-RU" sz="2400" dirty="0">
                <a:solidFill>
                  <a:schemeClr val="tx1"/>
                </a:solidFill>
              </a:rPr>
              <a:t>Быстродействие</a:t>
            </a:r>
          </a:p>
          <a:p>
            <a:r>
              <a:rPr lang="ru-RU" sz="2400" dirty="0">
                <a:solidFill>
                  <a:schemeClr val="tx1"/>
                </a:solidFill>
              </a:rPr>
              <a:t>Приятный интерфейс</a:t>
            </a:r>
          </a:p>
          <a:p>
            <a:r>
              <a:rPr lang="ru-RU" sz="2400" dirty="0">
                <a:solidFill>
                  <a:schemeClr val="tx1"/>
                </a:solidFill>
              </a:rPr>
              <a:t>Уникальность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ru-RU" sz="2400" dirty="0">
                <a:solidFill>
                  <a:schemeClr val="tx1"/>
                </a:solidFill>
              </a:rPr>
              <a:t>Настройка тестов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Минусы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r>
              <a:rPr lang="ru-RU" sz="2400" dirty="0">
                <a:solidFill>
                  <a:schemeClr val="tx1"/>
                </a:solidFill>
              </a:rPr>
              <a:t>Один тип вопросов</a:t>
            </a:r>
          </a:p>
        </p:txBody>
      </p:sp>
    </p:spTree>
    <p:extLst>
      <p:ext uri="{BB962C8B-B14F-4D97-AF65-F5344CB8AC3E}">
        <p14:creationId xmlns:p14="http://schemas.microsoft.com/office/powerpoint/2010/main" val="403146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8DE878-9662-DE67-1D6E-9AD41A470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762" y="1035685"/>
            <a:ext cx="5311775" cy="582231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30290-D3CC-AD50-67DD-654BD3D2F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819" y="609600"/>
            <a:ext cx="8596668" cy="132080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Реляционная схема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1130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8F27FE-7676-B5CD-DAE8-8A7AD01C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Интерфейс главного меню приложения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6B61A4-B434-2967-73FB-9055E5290E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726" y="2191657"/>
            <a:ext cx="5562692" cy="380571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873EFF-1DE4-EB92-BD19-73E6CBC25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71" y="2191657"/>
            <a:ext cx="5562205" cy="380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7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3A7DB-9A69-5517-F412-0088FCF3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Результаты и векторы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D7A72B-926F-A980-0D9D-2F2C2F313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Результаты – все поставленные цели.</a:t>
            </a:r>
          </a:p>
          <a:p>
            <a:r>
              <a:rPr lang="ru-RU" sz="2400" dirty="0">
                <a:solidFill>
                  <a:schemeClr val="tx1"/>
                </a:solidFill>
              </a:rPr>
              <a:t>Расширение возможностей кастомизации приложения</a:t>
            </a:r>
          </a:p>
          <a:p>
            <a:r>
              <a:rPr lang="ru-RU" sz="2400" dirty="0">
                <a:solidFill>
                  <a:schemeClr val="tx1"/>
                </a:solidFill>
              </a:rPr>
              <a:t>Добавление новых типов вопросов</a:t>
            </a:r>
          </a:p>
          <a:p>
            <a:r>
              <a:rPr lang="ru-RU" sz="2400" dirty="0">
                <a:solidFill>
                  <a:schemeClr val="tx1"/>
                </a:solidFill>
              </a:rPr>
              <a:t>Добавление различных анимаций</a:t>
            </a:r>
          </a:p>
          <a:p>
            <a:r>
              <a:rPr lang="ru-RU" sz="2400" dirty="0">
                <a:solidFill>
                  <a:schemeClr val="tx1"/>
                </a:solidFill>
              </a:rPr>
              <a:t>Аутентификация по номеру телефона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ru-RU" sz="2400" dirty="0">
                <a:solidFill>
                  <a:schemeClr val="tx1"/>
                </a:solidFill>
              </a:rPr>
              <a:t>Добавление локализации</a:t>
            </a:r>
          </a:p>
          <a:p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34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1D7C9-4669-3196-4EB7-A5C8F1243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284" y="2768600"/>
            <a:ext cx="8596668" cy="1320800"/>
          </a:xfrm>
        </p:spPr>
        <p:txBody>
          <a:bodyPr>
            <a:normAutofit/>
          </a:bodyPr>
          <a:lstStyle/>
          <a:p>
            <a:r>
              <a:rPr lang="ru-RU" sz="6000" dirty="0">
                <a:solidFill>
                  <a:schemeClr val="tx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54209023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400</TotalTime>
  <Words>98</Words>
  <Application>Microsoft Office PowerPoint</Application>
  <PresentationFormat>Широкоэкранный</PresentationFormat>
  <Paragraphs>29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Wingdings 3</vt:lpstr>
      <vt:lpstr>Аспект</vt:lpstr>
      <vt:lpstr>Клиент-серверное приложение «Система тестирования знаний» </vt:lpstr>
      <vt:lpstr>Цели и задачи</vt:lpstr>
      <vt:lpstr>Исследовательский раздел</vt:lpstr>
      <vt:lpstr>Реляционная схема базы данных</vt:lpstr>
      <vt:lpstr>Интерфейс главного меню приложения</vt:lpstr>
      <vt:lpstr>Результаты и векторы развития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Визуальный компонент «Редактор графов поиск кратчайшего пути» </dc:title>
  <dc:creator>Ivan Malyshkin</dc:creator>
  <cp:lastModifiedBy>Ivan Malyshkin</cp:lastModifiedBy>
  <cp:revision>23</cp:revision>
  <dcterms:created xsi:type="dcterms:W3CDTF">2023-06-22T15:40:12Z</dcterms:created>
  <dcterms:modified xsi:type="dcterms:W3CDTF">2024-06-11T07:19:57Z</dcterms:modified>
</cp:coreProperties>
</file>