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Malyshkin" initials="IM" lastIdx="4" clrIdx="0">
    <p:extLst>
      <p:ext uri="{19B8F6BF-5375-455C-9EA6-DF929625EA0E}">
        <p15:presenceInfo xmlns:p15="http://schemas.microsoft.com/office/powerpoint/2012/main" userId="87fc2c473d3259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22T21:21:43.336" idx="1">
    <p:pos x="5782" y="1412"/>
    <p:text>Метод GetPath формирует путь в формате листа из строк. Получает вершины в входных параметрах метода.</p:text>
    <p:extLst>
      <p:ext uri="{C676402C-5697-4E1C-873F-D02D1690AC5C}">
        <p15:threadingInfo xmlns:p15="http://schemas.microsoft.com/office/powerpoint/2012/main" timeZoneBias="-180"/>
      </p:ext>
    </p:extLst>
  </p:cm>
  <p:cm authorId="1" dt="2023-06-22T21:21:49.987" idx="2">
    <p:pos x="4370" y="1333"/>
    <p:text>Метод SetSumToNextVertex вычисляет суммы весов рёбер для следу-ющей вершины. Информация о вершинах передаётся во входных параметрах.</p:text>
    <p:extLst>
      <p:ext uri="{C676402C-5697-4E1C-873F-D02D1690AC5C}">
        <p15:threadingInfo xmlns:p15="http://schemas.microsoft.com/office/powerpoint/2012/main" timeZoneBias="-180"/>
      </p:ext>
    </p:extLst>
  </p:cm>
  <p:cm authorId="1" dt="2023-06-22T21:22:23.540" idx="3">
    <p:pos x="3123" y="1377"/>
    <p:text>Метод FindUnvisitedVertexMinSum ищет не посещённую вершину с минимальным весом граней.</p:text>
    <p:extLst>
      <p:ext uri="{C676402C-5697-4E1C-873F-D02D1690AC5C}">
        <p15:threadingInfo xmlns:p15="http://schemas.microsoft.com/office/powerpoint/2012/main" timeZoneBias="-180"/>
      </p:ext>
    </p:extLst>
  </p:cm>
  <p:cm authorId="1" dt="2023-06-22T21:22:24.487" idx="4">
    <p:pos x="1635" y="1443"/>
    <p:text>Метод GraphShortestPath.FindShortestPath ищет кратчайший путь между двумя вершинами через алгоритм Дейкстры. Вершины передаются че-рез входные параметры.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A2059-D9B7-D9DA-00B9-06A31022B6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Визуальный компонент «Редактор графов поиск кратчайшего пути»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59FD47-1376-ACD7-B34D-AF7453996F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ученик 3 курса, группы ИС-3,</a:t>
            </a: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Малышкин Иван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167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B14FE-DDFD-2605-E74D-8FEAE93B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B532AD-394E-F068-7904-6CAA144E6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Разработать визуальный компонент</a:t>
            </a:r>
          </a:p>
          <a:p>
            <a:r>
              <a:rPr lang="ru-RU" sz="2400" dirty="0">
                <a:solidFill>
                  <a:schemeClr val="tx1"/>
                </a:solidFill>
              </a:rPr>
              <a:t>Реализовать возможность управления манипулятором «мышь»</a:t>
            </a:r>
          </a:p>
          <a:p>
            <a:r>
              <a:rPr lang="ru-RU" sz="2400" dirty="0">
                <a:solidFill>
                  <a:schemeClr val="tx1"/>
                </a:solidFill>
              </a:rPr>
              <a:t>Добавить звуковое сопровождение</a:t>
            </a:r>
          </a:p>
          <a:p>
            <a:r>
              <a:rPr lang="ru-RU" sz="2400" dirty="0">
                <a:solidFill>
                  <a:schemeClr val="tx1"/>
                </a:solidFill>
              </a:rPr>
              <a:t>Сделать гибкую настройку компонента</a:t>
            </a:r>
          </a:p>
          <a:p>
            <a:r>
              <a:rPr lang="ru-RU" sz="2400" dirty="0">
                <a:solidFill>
                  <a:schemeClr val="tx1"/>
                </a:solidFill>
              </a:rPr>
              <a:t>Добавить события на все действия</a:t>
            </a:r>
          </a:p>
          <a:p>
            <a:r>
              <a:rPr lang="ru-RU" sz="2400" dirty="0">
                <a:solidFill>
                  <a:schemeClr val="tx1"/>
                </a:solidFill>
              </a:rPr>
              <a:t>Составить инструкцию по эксплуатации продукта</a:t>
            </a:r>
          </a:p>
          <a:p>
            <a:r>
              <a:rPr lang="ru-RU" sz="2400" dirty="0">
                <a:solidFill>
                  <a:schemeClr val="tx1"/>
                </a:solidFill>
              </a:rPr>
              <a:t>Написать интуитивно-понятный программный код</a:t>
            </a:r>
          </a:p>
        </p:txBody>
      </p:sp>
    </p:spTree>
    <p:extLst>
      <p:ext uri="{BB962C8B-B14F-4D97-AF65-F5344CB8AC3E}">
        <p14:creationId xmlns:p14="http://schemas.microsoft.com/office/powerpoint/2010/main" val="85983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3BC1B-0209-5A04-6344-33778CFB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Исследовательский раздел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73509-269C-E86B-2FD8-8E1C14C7B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Плюсы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r>
              <a:rPr lang="ru-RU" sz="2400" dirty="0">
                <a:solidFill>
                  <a:schemeClr val="tx1"/>
                </a:solidFill>
              </a:rPr>
              <a:t>Широкая кастомизация</a:t>
            </a:r>
          </a:p>
          <a:p>
            <a:r>
              <a:rPr lang="ru-RU" sz="2400" dirty="0">
                <a:solidFill>
                  <a:schemeClr val="tx1"/>
                </a:solidFill>
              </a:rPr>
              <a:t>Быстродействие</a:t>
            </a:r>
          </a:p>
          <a:p>
            <a:r>
              <a:rPr lang="ru-RU" sz="2400" dirty="0">
                <a:solidFill>
                  <a:schemeClr val="tx1"/>
                </a:solidFill>
              </a:rPr>
              <a:t>Звуковое сопровождение</a:t>
            </a:r>
          </a:p>
          <a:p>
            <a:r>
              <a:rPr lang="ru-RU" sz="2400" dirty="0">
                <a:solidFill>
                  <a:schemeClr val="tx1"/>
                </a:solidFill>
              </a:rPr>
              <a:t>Уникальность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Минусы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r>
              <a:rPr lang="ru-RU" sz="2400" dirty="0">
                <a:solidFill>
                  <a:schemeClr val="tx1"/>
                </a:solidFill>
              </a:rPr>
              <a:t>Нету разных алгоритмов поиска</a:t>
            </a:r>
          </a:p>
        </p:txBody>
      </p:sp>
    </p:spTree>
    <p:extLst>
      <p:ext uri="{BB962C8B-B14F-4D97-AF65-F5344CB8AC3E}">
        <p14:creationId xmlns:p14="http://schemas.microsoft.com/office/powerpoint/2010/main" val="403146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30290-D3CC-AD50-67DD-654BD3D2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Второй этап декомпозиции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EA7686-777A-2B40-9B8F-6012B90C4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1270000"/>
            <a:ext cx="6210027" cy="5532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30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B6F30D-B8DE-3267-C880-93AADD21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Алгоритм поиска кратчайшего пути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423718-1843-4ED1-D071-2624F0A48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436794"/>
            <a:ext cx="2451760" cy="514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BF779A7-DFB5-45E2-8C95-F4A46543A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270" y="1410245"/>
            <a:ext cx="1716948" cy="4037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E1A734F-396C-3DD7-912A-6E316F6E5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976" y="1436794"/>
            <a:ext cx="1640524" cy="5203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91ECAC9-BAC8-EB47-CB96-6FB7373253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446" y="1078685"/>
            <a:ext cx="1943289" cy="5712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608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F27FE-7676-B5CD-DAE8-8A7AD01C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Интерфейс компонента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A835CD-A498-E7B7-65EB-C14027EF2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69999"/>
            <a:ext cx="8009635" cy="525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7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3A7DB-9A69-5517-F412-0088FCF3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Результаты и векторы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D7A72B-926F-A980-0D9D-2F2C2F313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Результаты – все поставленные цели.</a:t>
            </a:r>
          </a:p>
          <a:p>
            <a:r>
              <a:rPr lang="ru-RU" sz="2400" dirty="0">
                <a:solidFill>
                  <a:schemeClr val="tx1"/>
                </a:solidFill>
              </a:rPr>
              <a:t>Расширение возможностей кастомизации компонента</a:t>
            </a:r>
          </a:p>
          <a:p>
            <a:r>
              <a:rPr lang="ru-RU" sz="2400" dirty="0">
                <a:solidFill>
                  <a:schemeClr val="tx1"/>
                </a:solidFill>
              </a:rPr>
              <a:t>Добавление различных алгоритмов поиска кратчайшего пути</a:t>
            </a:r>
          </a:p>
          <a:p>
            <a:r>
              <a:rPr lang="ru-RU" sz="2400" dirty="0">
                <a:solidFill>
                  <a:schemeClr val="tx1"/>
                </a:solidFill>
              </a:rPr>
              <a:t>Добавление различных анимаций</a:t>
            </a:r>
          </a:p>
        </p:txBody>
      </p:sp>
    </p:spTree>
    <p:extLst>
      <p:ext uri="{BB962C8B-B14F-4D97-AF65-F5344CB8AC3E}">
        <p14:creationId xmlns:p14="http://schemas.microsoft.com/office/powerpoint/2010/main" val="132134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1D7C9-4669-3196-4EB7-A5C8F124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84" y="2768600"/>
            <a:ext cx="8596668" cy="1320800"/>
          </a:xfrm>
        </p:spPr>
        <p:txBody>
          <a:bodyPr>
            <a:normAutofit/>
          </a:bodyPr>
          <a:lstStyle/>
          <a:p>
            <a:r>
              <a:rPr lang="ru-RU" sz="6000" dirty="0">
                <a:solidFill>
                  <a:schemeClr val="tx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4209023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271</TotalTime>
  <Words>105</Words>
  <Application>Microsoft Office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Аспект</vt:lpstr>
      <vt:lpstr>Визуальный компонент «Редактор графов поиск кратчайшего пути» </vt:lpstr>
      <vt:lpstr>Цели и задачи</vt:lpstr>
      <vt:lpstr>Исследовательский раздел</vt:lpstr>
      <vt:lpstr>Второй этап декомпозиции</vt:lpstr>
      <vt:lpstr>Алгоритм поиска кратчайшего пути</vt:lpstr>
      <vt:lpstr>Интерфейс компонента</vt:lpstr>
      <vt:lpstr>Результаты и векторы развития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Визуальный компонент «Редактор графов поиск кратчайшего пути» </dc:title>
  <dc:creator>Ivan Malyshkin</dc:creator>
  <cp:lastModifiedBy>Ivan Malyshkin</cp:lastModifiedBy>
  <cp:revision>13</cp:revision>
  <dcterms:created xsi:type="dcterms:W3CDTF">2023-06-22T15:40:12Z</dcterms:created>
  <dcterms:modified xsi:type="dcterms:W3CDTF">2023-06-23T06:09:15Z</dcterms:modified>
</cp:coreProperties>
</file>