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191" autoAdjust="0"/>
  </p:normalViewPr>
  <p:slideViewPr>
    <p:cSldViewPr snapToGrid="0">
      <p:cViewPr varScale="1">
        <p:scale>
          <a:sx n="61" d="100"/>
          <a:sy n="61" d="100"/>
        </p:scale>
        <p:origin x="12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A40C3-1FAA-4495-81E7-74F8A1FBF5DE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1253-E299-4DA1-9496-2EA4224AF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04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лдолоьдлдлдльдльдльдло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41253-E299-4DA1-9496-2EA4224AF0C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247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41253-E299-4DA1-9496-2EA4224AF0C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780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41253-E299-4DA1-9496-2EA4224AF0C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76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020F-0BFD-414B-8457-A03F766064AE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CD25-053B-4439-A1DE-12CD1C32E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38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020F-0BFD-414B-8457-A03F766064AE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CD25-053B-4439-A1DE-12CD1C32E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4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020F-0BFD-414B-8457-A03F766064AE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CD25-053B-4439-A1DE-12CD1C32EF28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487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020F-0BFD-414B-8457-A03F766064AE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CD25-053B-4439-A1DE-12CD1C32E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107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020F-0BFD-414B-8457-A03F766064AE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CD25-053B-4439-A1DE-12CD1C32EF2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9348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020F-0BFD-414B-8457-A03F766064AE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CD25-053B-4439-A1DE-12CD1C32E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644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020F-0BFD-414B-8457-A03F766064AE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CD25-053B-4439-A1DE-12CD1C32E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960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020F-0BFD-414B-8457-A03F766064AE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CD25-053B-4439-A1DE-12CD1C32E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58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020F-0BFD-414B-8457-A03F766064AE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CD25-053B-4439-A1DE-12CD1C32E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54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020F-0BFD-414B-8457-A03F766064AE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CD25-053B-4439-A1DE-12CD1C32E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33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020F-0BFD-414B-8457-A03F766064AE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CD25-053B-4439-A1DE-12CD1C32E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12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020F-0BFD-414B-8457-A03F766064AE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CD25-053B-4439-A1DE-12CD1C32E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91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020F-0BFD-414B-8457-A03F766064AE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CD25-053B-4439-A1DE-12CD1C32E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86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020F-0BFD-414B-8457-A03F766064AE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CD25-053B-4439-A1DE-12CD1C32E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89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020F-0BFD-414B-8457-A03F766064AE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CD25-053B-4439-A1DE-12CD1C32E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79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020F-0BFD-414B-8457-A03F766064AE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CD25-053B-4439-A1DE-12CD1C32E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78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6020F-0BFD-414B-8457-A03F766064AE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43CD25-053B-4439-A1DE-12CD1C32E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30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E8962-00F1-454C-9783-3FE7BDF2B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746" y="2404534"/>
            <a:ext cx="8763257" cy="1646302"/>
          </a:xfrm>
        </p:spPr>
        <p:txBody>
          <a:bodyPr/>
          <a:lstStyle/>
          <a:p>
            <a:r>
              <a:rPr lang="ru-RU" sz="5200" dirty="0">
                <a:solidFill>
                  <a:schemeClr val="tx1"/>
                </a:solidFill>
              </a:rPr>
              <a:t>Разработка мобильного приложения «</a:t>
            </a:r>
            <a:r>
              <a:rPr lang="ru-RU" sz="5200" dirty="0" err="1">
                <a:solidFill>
                  <a:schemeClr val="tx1"/>
                </a:solidFill>
              </a:rPr>
              <a:t>Смартлаб</a:t>
            </a:r>
            <a:r>
              <a:rPr lang="ru-RU" sz="5200" dirty="0">
                <a:solidFill>
                  <a:schemeClr val="tx1"/>
                </a:solidFill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59BE56-2573-4847-8019-BD208AF85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Разработана студентом группы</a:t>
            </a:r>
            <a:r>
              <a:rPr lang="en-US" sz="2800" dirty="0">
                <a:solidFill>
                  <a:schemeClr val="tx1"/>
                </a:solidFill>
              </a:rPr>
              <a:t> 3-</a:t>
            </a:r>
            <a:r>
              <a:rPr lang="ru-RU" sz="2800" dirty="0">
                <a:solidFill>
                  <a:schemeClr val="tx1"/>
                </a:solidFill>
              </a:rPr>
              <a:t>ИС-3</a:t>
            </a:r>
          </a:p>
          <a:p>
            <a:r>
              <a:rPr lang="ru-RU" sz="2800" dirty="0">
                <a:solidFill>
                  <a:schemeClr val="tx1"/>
                </a:solidFill>
              </a:rPr>
              <a:t>Малышкин Иван</a:t>
            </a:r>
          </a:p>
        </p:txBody>
      </p:sp>
    </p:spTree>
    <p:extLst>
      <p:ext uri="{BB962C8B-B14F-4D97-AF65-F5344CB8AC3E}">
        <p14:creationId xmlns:p14="http://schemas.microsoft.com/office/powerpoint/2010/main" val="364921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C07C0-B5C0-4107-9A17-E0463603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E8418A-5AF0-430E-B64D-7F5E3647A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</a:rPr>
              <a:t>интуитивно понятный интерфейс</a:t>
            </a:r>
          </a:p>
          <a:p>
            <a:r>
              <a:rPr lang="ru-RU" sz="3600" dirty="0">
                <a:solidFill>
                  <a:schemeClr val="tx1"/>
                </a:solidFill>
              </a:rPr>
              <a:t>Реализовать быстрый </a:t>
            </a:r>
          </a:p>
          <a:p>
            <a:pPr marL="0" indent="0">
              <a:buNone/>
            </a:pPr>
            <a:endParaRPr lang="ru-RU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38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0281F-6006-4443-8100-139DFB434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64F26C-E97B-4890-AE78-F01DF8771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BE69BC-E048-4A34-8D16-7DC713AC7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382" y="4666048"/>
            <a:ext cx="1098825" cy="9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BB9F2D-3166-4381-91BD-B70C0BB7D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164" y="1424247"/>
            <a:ext cx="2781946" cy="496806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6EAC72-28E1-4F5B-81EF-5B058EA8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Авторизация и регистрация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879369B-6F72-46F7-AAF6-FA36E17B1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3016" y="1304357"/>
            <a:ext cx="2404889" cy="508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5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BCC4EB-64EA-4C9D-830C-D226FBFC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Рабочее пространство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93E403-F796-4A92-8710-0A6507600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018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B53B71-8526-4016-9B6F-67001C612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D45E26-E03A-42A7-BFC2-AAC22A07E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CB3363-9257-4885-B002-3074A296F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98" y="661601"/>
            <a:ext cx="2534004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39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49C44-A138-4935-9A7A-F1EF7B5A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A1755F-062B-43D0-BF5E-6127DA5A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70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4B5D04-AA5C-406E-AC23-1EFDDB43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Вектор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509A94-B95C-4686-9C31-B1EB46334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Несколько тем</a:t>
            </a:r>
          </a:p>
          <a:p>
            <a:r>
              <a:rPr lang="ru-RU" dirty="0"/>
              <a:t>Авторизация через </a:t>
            </a:r>
            <a:r>
              <a:rPr lang="ru-RU"/>
              <a:t>сторонние сервисы</a:t>
            </a:r>
          </a:p>
        </p:txBody>
      </p:sp>
    </p:spTree>
    <p:extLst>
      <p:ext uri="{BB962C8B-B14F-4D97-AF65-F5344CB8AC3E}">
        <p14:creationId xmlns:p14="http://schemas.microsoft.com/office/powerpoint/2010/main" val="375538370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41</Words>
  <Application>Microsoft Office PowerPoint</Application>
  <PresentationFormat>Широкоэкранный</PresentationFormat>
  <Paragraphs>17</Paragraphs>
  <Slides>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Аспект</vt:lpstr>
      <vt:lpstr>Разработка мобильного приложения «Смартлаб»</vt:lpstr>
      <vt:lpstr>Цели и задачи</vt:lpstr>
      <vt:lpstr>Архитектура проекта</vt:lpstr>
      <vt:lpstr>Авторизация и регистрация</vt:lpstr>
      <vt:lpstr>Рабочее пространство</vt:lpstr>
      <vt:lpstr>Презентация PowerPoint</vt:lpstr>
      <vt:lpstr>Результаты</vt:lpstr>
      <vt:lpstr>Вектор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мобильного приложения «Смартлаб»</dc:title>
  <dc:creator>Студент</dc:creator>
  <cp:lastModifiedBy>Студент</cp:lastModifiedBy>
  <cp:revision>4</cp:revision>
  <dcterms:created xsi:type="dcterms:W3CDTF">2023-04-12T09:35:25Z</dcterms:created>
  <dcterms:modified xsi:type="dcterms:W3CDTF">2023-04-12T10:04:24Z</dcterms:modified>
</cp:coreProperties>
</file>