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13D3-E965-2646-9F7C-5B6C0C370EB0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kuhne@pucrs.b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introdu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7691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Felipe </a:t>
            </a:r>
            <a:r>
              <a:rPr lang="en-US" dirty="0" err="1" smtClean="0"/>
              <a:t>K</a:t>
            </a:r>
            <a:r>
              <a:rPr lang="en-US" dirty="0" err="1" smtClean="0"/>
              <a:t>ühne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fkuhne@pucrs.br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Maio</a:t>
            </a:r>
            <a:r>
              <a:rPr lang="en-US" dirty="0" smtClean="0"/>
              <a:t>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15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Antes do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6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944" t="18605" r="9524" b="18488"/>
          <a:stretch/>
        </p:blipFill>
        <p:spPr>
          <a:xfrm rot="16200000">
            <a:off x="-159350" y="2306682"/>
            <a:ext cx="4474360" cy="2253123"/>
          </a:xfrm>
          <a:prstGeom prst="rect">
            <a:avLst/>
          </a:prstGeom>
        </p:spPr>
      </p:pic>
      <p:pic>
        <p:nvPicPr>
          <p:cNvPr id="5" name="Picture 4" descr="pjrc_805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63" y="1884559"/>
            <a:ext cx="4764515" cy="30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3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9802" y="321184"/>
            <a:ext cx="3415998" cy="6306878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Assembly: 122 </a:t>
            </a:r>
            <a:r>
              <a:rPr lang="en-US" dirty="0" err="1" smtClean="0">
                <a:solidFill>
                  <a:schemeClr val="tx1"/>
                </a:solidFill>
              </a:rPr>
              <a:t>linhas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321184"/>
            <a:ext cx="3415998" cy="6306878"/>
          </a:xfrm>
          <a:prstGeom prst="rect">
            <a:avLst/>
          </a:prstGeom>
          <a:noFill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C: 77 </a:t>
            </a:r>
            <a:r>
              <a:rPr lang="en-US" dirty="0" err="1" smtClean="0">
                <a:solidFill>
                  <a:schemeClr val="tx1"/>
                </a:solidFill>
              </a:rPr>
              <a:t>linhas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Shot 2018-05-06 at 21.1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2" y="866586"/>
            <a:ext cx="2732298" cy="5604317"/>
          </a:xfrm>
          <a:prstGeom prst="rect">
            <a:avLst/>
          </a:prstGeom>
          <a:effectLst/>
        </p:spPr>
      </p:pic>
      <p:pic>
        <p:nvPicPr>
          <p:cNvPr id="10" name="Picture 9" descr="Screen Shot 2018-05-06 at 21.20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41" y="866587"/>
            <a:ext cx="2447116" cy="47363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6428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executar</a:t>
            </a:r>
            <a:r>
              <a:rPr lang="en-US" dirty="0" smtClean="0"/>
              <a:t> o </a:t>
            </a:r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4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29</Words>
  <Application>Microsoft Macintosh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Uma introdução à plataforma Arduino</vt:lpstr>
      <vt:lpstr>Antes do arduino</vt:lpstr>
      <vt:lpstr>PowerPoint Presentation</vt:lpstr>
      <vt:lpstr>PowerPoint Presentation</vt:lpstr>
      <vt:lpstr>Para executar o código: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introdução à plataforma Arduino</dc:title>
  <dc:creator>Felipe</dc:creator>
  <cp:lastModifiedBy>Felipe</cp:lastModifiedBy>
  <cp:revision>9</cp:revision>
  <dcterms:created xsi:type="dcterms:W3CDTF">2018-05-06T18:39:14Z</dcterms:created>
  <dcterms:modified xsi:type="dcterms:W3CDTF">2018-05-07T01:02:39Z</dcterms:modified>
</cp:coreProperties>
</file>