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6" r:id="rId3"/>
    <p:sldId id="288" r:id="rId4"/>
    <p:sldId id="327" r:id="rId5"/>
    <p:sldId id="306" r:id="rId6"/>
    <p:sldId id="308" r:id="rId7"/>
    <p:sldId id="307" r:id="rId8"/>
    <p:sldId id="309" r:id="rId9"/>
    <p:sldId id="312" r:id="rId10"/>
    <p:sldId id="310" r:id="rId11"/>
    <p:sldId id="313" r:id="rId12"/>
    <p:sldId id="311" r:id="rId13"/>
    <p:sldId id="314" r:id="rId14"/>
    <p:sldId id="316" r:id="rId15"/>
    <p:sldId id="317" r:id="rId16"/>
    <p:sldId id="315" r:id="rId17"/>
    <p:sldId id="318" r:id="rId18"/>
    <p:sldId id="319" r:id="rId19"/>
    <p:sldId id="321" r:id="rId20"/>
    <p:sldId id="322" r:id="rId21"/>
    <p:sldId id="324" r:id="rId22"/>
    <p:sldId id="323" r:id="rId23"/>
    <p:sldId id="325" r:id="rId24"/>
    <p:sldId id="326" r:id="rId25"/>
    <p:sldId id="268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5784A"/>
    <a:srgbClr val="3C9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7" autoAdjust="0"/>
    <p:restoredTop sz="94161" autoAdjust="0"/>
  </p:normalViewPr>
  <p:slideViewPr>
    <p:cSldViewPr snapToGrid="0" snapToObjects="1">
      <p:cViewPr varScale="1">
        <p:scale>
          <a:sx n="87" d="100"/>
          <a:sy n="87" d="100"/>
        </p:scale>
        <p:origin x="-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FD31-C2C3-0E49-8D01-95465DD23821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5D0F2-2AE9-774D-B30F-09E5B185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3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13D3-E965-2646-9F7C-5B6C0C370EB0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kuhne@pucrs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kuhne/aday18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" TargetMode="External"/><Relationship Id="rId4" Type="http://schemas.openxmlformats.org/officeDocument/2006/relationships/hyperlink" Target="https://www.tinkercad.com" TargetMode="External"/><Relationship Id="rId5" Type="http://schemas.openxmlformats.org/officeDocument/2006/relationships/hyperlink" Target="https://www.arduino.cc/en/Tutorial/Knob" TargetMode="External"/><Relationship Id="rId6" Type="http://schemas.openxmlformats.org/officeDocument/2006/relationships/hyperlink" Target="http://www.arduino.cc/en/Tutorial/Ping" TargetMode="External"/><Relationship Id="rId7" Type="http://schemas.openxmlformats.org/officeDocument/2006/relationships/hyperlink" Target="http://www.arduino.cc/en/Tutorial/LiquidCryst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rduino.cc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kuhne/aday18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Programação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básica</a:t>
            </a:r>
            <a:r>
              <a:rPr lang="en-US" dirty="0" smtClean="0">
                <a:latin typeface="Andale Mono"/>
                <a:cs typeface="Andale Mono"/>
              </a:rPr>
              <a:t> com </a:t>
            </a:r>
            <a:r>
              <a:rPr lang="en-US" dirty="0" err="1" smtClean="0">
                <a:latin typeface="Andale Mono"/>
                <a:cs typeface="Andale Mono"/>
              </a:rPr>
              <a:t>Arduino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7691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Felipe </a:t>
            </a:r>
            <a:r>
              <a:rPr lang="en-US" dirty="0" err="1" smtClean="0">
                <a:latin typeface="Andale Mono"/>
                <a:cs typeface="Andale Mono"/>
              </a:rPr>
              <a:t>Kühne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  <a:hlinkClick r:id="rId2"/>
              </a:rPr>
              <a:t>fkuhne@pucrs.br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Maio</a:t>
            </a:r>
            <a:r>
              <a:rPr lang="en-US" dirty="0" smtClean="0">
                <a:latin typeface="Andale Mono"/>
                <a:cs typeface="Andale Mono"/>
              </a:rPr>
              <a:t>/2018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 descr="Arduino_DAY2018_Logotype.png"/>
          <p:cNvPicPr>
            <a:picLocks noChangeAspect="1"/>
          </p:cNvPicPr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10018" cy="2130425"/>
          </a:xfrm>
          <a:prstGeom prst="rect">
            <a:avLst/>
          </a:prstGeom>
        </p:spPr>
      </p:pic>
      <p:pic>
        <p:nvPicPr>
          <p:cNvPr id="5" name="Picture 4" descr="Arduino_DAY2018_Logotype.png"/>
          <p:cNvPicPr>
            <a:picLocks noChangeAspect="1"/>
          </p:cNvPicPr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6057" y="5305152"/>
            <a:ext cx="3287943" cy="155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Botão</a:t>
            </a:r>
            <a:r>
              <a:rPr lang="en-US" dirty="0" smtClean="0">
                <a:latin typeface="Andale Mono"/>
                <a:cs typeface="Andale Mono"/>
              </a:rPr>
              <a:t> e LED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 descr="Botão e l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14265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5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Botão</a:t>
            </a:r>
            <a:r>
              <a:rPr lang="en-US" dirty="0" smtClean="0">
                <a:latin typeface="Andale Mono"/>
                <a:cs typeface="Andale Mono"/>
              </a:rPr>
              <a:t> e LED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1" y="2273300"/>
            <a:ext cx="5448958" cy="3128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81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Entrada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analógica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 descr="Entrada analógica (1)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6958"/>
            <a:ext cx="9144000" cy="44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Entrada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analógica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96" y="2507084"/>
            <a:ext cx="6560208" cy="3245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27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Saída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analógica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 descr="Blink Analóg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41270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Saída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analógica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14" y="1417638"/>
            <a:ext cx="5903372" cy="5440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7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Entrada</a:t>
            </a:r>
            <a:r>
              <a:rPr lang="en-US" dirty="0" smtClean="0">
                <a:latin typeface="Andale Mono"/>
                <a:cs typeface="Andale Mono"/>
              </a:rPr>
              <a:t> e </a:t>
            </a:r>
            <a:r>
              <a:rPr lang="en-US" dirty="0" err="1" smtClean="0">
                <a:latin typeface="Andale Mono"/>
                <a:cs typeface="Andale Mono"/>
              </a:rPr>
              <a:t>saída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analógicas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 descr="Entrada e saída analógica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41270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Entrada</a:t>
            </a:r>
            <a:r>
              <a:rPr lang="en-US" dirty="0" smtClean="0">
                <a:latin typeface="Andale Mono"/>
                <a:cs typeface="Andale Mono"/>
              </a:rPr>
              <a:t> e </a:t>
            </a:r>
            <a:r>
              <a:rPr lang="en-US" dirty="0" err="1" smtClean="0">
                <a:latin typeface="Andale Mono"/>
                <a:cs typeface="Andale Mono"/>
              </a:rPr>
              <a:t>saída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analógicas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4" y="2213535"/>
            <a:ext cx="8278592" cy="3538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8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Potenciômetro</a:t>
            </a:r>
            <a:r>
              <a:rPr lang="en-US" dirty="0" smtClean="0">
                <a:latin typeface="Andale Mono"/>
                <a:cs typeface="Andale Mono"/>
              </a:rPr>
              <a:t> e Servo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 descr="Potenciômetro e serv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564"/>
            <a:ext cx="9144000" cy="40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Potenciômetro</a:t>
            </a:r>
            <a:r>
              <a:rPr lang="en-US" dirty="0" smtClean="0">
                <a:latin typeface="Andale Mono"/>
                <a:cs typeface="Andale Mono"/>
              </a:rPr>
              <a:t> e Servo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9" y="1527087"/>
            <a:ext cx="7895969" cy="4998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39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531" y="915609"/>
            <a:ext cx="60949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ndale Mono"/>
                <a:cs typeface="Andale Mono"/>
                <a:hlinkClick r:id="rId2"/>
              </a:rPr>
              <a:t>github.com</a:t>
            </a:r>
            <a:r>
              <a:rPr lang="en-US" sz="3200" dirty="0">
                <a:latin typeface="Andale Mono"/>
                <a:cs typeface="Andale Mono"/>
                <a:hlinkClick r:id="rId2"/>
              </a:rPr>
              <a:t>/fkuhne/</a:t>
            </a:r>
            <a:r>
              <a:rPr lang="en-US" sz="3200" dirty="0" smtClean="0">
                <a:latin typeface="Andale Mono"/>
                <a:cs typeface="Andale Mono"/>
                <a:hlinkClick r:id="rId2"/>
              </a:rPr>
              <a:t>aday18</a:t>
            </a:r>
            <a:endParaRPr lang="en-US" sz="3200" dirty="0" smtClean="0">
              <a:latin typeface="Andale Mono"/>
              <a:cs typeface="Andale Mono"/>
            </a:endParaRPr>
          </a:p>
          <a:p>
            <a:endParaRPr lang="en-US" sz="3200" dirty="0" smtClean="0">
              <a:latin typeface="Andale Mono"/>
              <a:cs typeface="Andale Mono"/>
            </a:endParaRPr>
          </a:p>
        </p:txBody>
      </p:sp>
      <p:pic>
        <p:nvPicPr>
          <p:cNvPr id="3" name="Picture 2" descr="qrcode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96084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Sensor </a:t>
            </a:r>
            <a:r>
              <a:rPr lang="en-US" dirty="0" err="1" smtClean="0">
                <a:latin typeface="Andale Mono"/>
                <a:cs typeface="Andale Mono"/>
              </a:rPr>
              <a:t>ultrassônico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 descr="Sensor ultrassôn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15881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Sensor </a:t>
            </a:r>
            <a:r>
              <a:rPr lang="en-US" dirty="0" err="1" smtClean="0">
                <a:latin typeface="Andale Mono"/>
                <a:cs typeface="Andale Mono"/>
              </a:rPr>
              <a:t>ultrassônico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16" y="2028263"/>
            <a:ext cx="5424768" cy="4037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4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Sensor </a:t>
            </a:r>
            <a:r>
              <a:rPr lang="en-US" dirty="0" err="1" smtClean="0">
                <a:latin typeface="Andale Mono"/>
                <a:cs typeface="Andale Mono"/>
              </a:rPr>
              <a:t>ultrassônico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6" y="1494115"/>
            <a:ext cx="8973668" cy="5094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0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Sensor </a:t>
            </a:r>
            <a:r>
              <a:rPr lang="en-US" dirty="0" err="1" smtClean="0">
                <a:latin typeface="Andale Mono"/>
                <a:cs typeface="Andale Mono"/>
              </a:rPr>
              <a:t>ultrassônico</a:t>
            </a:r>
            <a:r>
              <a:rPr lang="en-US" dirty="0" smtClean="0">
                <a:latin typeface="Andale Mono"/>
                <a:cs typeface="Andale Mono"/>
              </a:rPr>
              <a:t> e LCD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 descr="LCD e sensor ultrassôn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11294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Sensor </a:t>
            </a:r>
            <a:r>
              <a:rPr lang="en-US" dirty="0" err="1" smtClean="0">
                <a:latin typeface="Andale Mono"/>
                <a:cs typeface="Andale Mono"/>
              </a:rPr>
              <a:t>ultrassônico</a:t>
            </a:r>
            <a:r>
              <a:rPr lang="en-US" dirty="0" smtClean="0">
                <a:latin typeface="Andale Mono"/>
                <a:cs typeface="Andale Mono"/>
              </a:rPr>
              <a:t> e LCD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8" y="1776501"/>
            <a:ext cx="8606564" cy="4513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83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Referências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481"/>
            <a:ext cx="8229600" cy="504723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ndale Mono"/>
                <a:cs typeface="Andale Mono"/>
                <a:hlinkClick r:id="rId2"/>
              </a:rPr>
              <a:t>https://</a:t>
            </a:r>
            <a:r>
              <a:rPr lang="en-US" sz="2200" dirty="0" smtClean="0">
                <a:latin typeface="Andale Mono"/>
                <a:cs typeface="Andale Mono"/>
                <a:hlinkClick r:id="rId2"/>
              </a:rPr>
              <a:t>www.arduino.cc</a:t>
            </a:r>
            <a:endParaRPr lang="en-US" sz="2200" dirty="0" smtClean="0">
              <a:latin typeface="Andale Mono"/>
              <a:cs typeface="Andale Mono"/>
            </a:endParaRPr>
          </a:p>
          <a:p>
            <a:r>
              <a:rPr lang="en-US" sz="2200" dirty="0">
                <a:latin typeface="Andale Mono"/>
                <a:cs typeface="Andale Mono"/>
                <a:hlinkClick r:id="rId3"/>
              </a:rPr>
              <a:t>https://www.arduino.cc/reference/</a:t>
            </a:r>
            <a:r>
              <a:rPr lang="en-US" sz="2200" dirty="0" smtClean="0">
                <a:latin typeface="Andale Mono"/>
                <a:cs typeface="Andale Mono"/>
                <a:hlinkClick r:id="rId3"/>
              </a:rPr>
              <a:t>en</a:t>
            </a:r>
            <a:endParaRPr lang="en-US" sz="2200" dirty="0">
              <a:latin typeface="Andale Mono"/>
              <a:cs typeface="Andale Mono"/>
            </a:endParaRPr>
          </a:p>
          <a:p>
            <a:r>
              <a:rPr lang="en-US" sz="2200" dirty="0" smtClean="0">
                <a:latin typeface="Andale Mono"/>
                <a:cs typeface="Andale Mono"/>
                <a:hlinkClick r:id="rId4"/>
              </a:rPr>
              <a:t>https</a:t>
            </a:r>
            <a:r>
              <a:rPr lang="en-US" sz="2200" dirty="0">
                <a:latin typeface="Andale Mono"/>
                <a:cs typeface="Andale Mono"/>
                <a:hlinkClick r:id="rId4"/>
              </a:rPr>
              <a:t>://</a:t>
            </a:r>
            <a:r>
              <a:rPr lang="en-US" sz="2200" dirty="0" smtClean="0">
                <a:latin typeface="Andale Mono"/>
                <a:cs typeface="Andale Mono"/>
                <a:hlinkClick r:id="rId4"/>
              </a:rPr>
              <a:t>www.tinkercad.com</a:t>
            </a:r>
            <a:endParaRPr lang="en-US" sz="2200" dirty="0" smtClean="0">
              <a:latin typeface="Andale Mono"/>
              <a:cs typeface="Andale Mono"/>
            </a:endParaRPr>
          </a:p>
          <a:p>
            <a:r>
              <a:rPr lang="en-US" sz="2200" dirty="0">
                <a:latin typeface="Andale Mono"/>
                <a:cs typeface="Andale Mono"/>
                <a:hlinkClick r:id="rId5"/>
              </a:rPr>
              <a:t>https://www.arduino.cc/en/Tutorial/</a:t>
            </a:r>
            <a:r>
              <a:rPr lang="en-US" sz="2200" dirty="0" smtClean="0">
                <a:latin typeface="Andale Mono"/>
                <a:cs typeface="Andale Mono"/>
                <a:hlinkClick r:id="rId5"/>
              </a:rPr>
              <a:t>Knob</a:t>
            </a:r>
            <a:endParaRPr lang="en-US" sz="2200" dirty="0" smtClean="0">
              <a:latin typeface="Andale Mono"/>
              <a:cs typeface="Andale Mono"/>
            </a:endParaRPr>
          </a:p>
          <a:p>
            <a:r>
              <a:rPr lang="en-US" sz="2200" dirty="0" smtClean="0">
                <a:latin typeface="Andale Mono"/>
                <a:cs typeface="Andale Mono"/>
                <a:hlinkClick r:id="rId6"/>
              </a:rPr>
              <a:t>http</a:t>
            </a:r>
            <a:r>
              <a:rPr lang="en-US" sz="2200" dirty="0">
                <a:latin typeface="Andale Mono"/>
                <a:cs typeface="Andale Mono"/>
                <a:hlinkClick r:id="rId6"/>
              </a:rPr>
              <a:t>://www.arduino.cc/en/Tutorial/</a:t>
            </a:r>
            <a:r>
              <a:rPr lang="en-US" sz="2200" dirty="0" smtClean="0">
                <a:latin typeface="Andale Mono"/>
                <a:cs typeface="Andale Mono"/>
                <a:hlinkClick r:id="rId6"/>
              </a:rPr>
              <a:t>Ping</a:t>
            </a:r>
            <a:endParaRPr lang="en-US" sz="2200" dirty="0" smtClean="0">
              <a:latin typeface="Andale Mono"/>
              <a:cs typeface="Andale Mono"/>
            </a:endParaRPr>
          </a:p>
          <a:p>
            <a:r>
              <a:rPr lang="en-US" sz="2200" dirty="0">
                <a:latin typeface="Andale Mono"/>
                <a:cs typeface="Andale Mono"/>
                <a:hlinkClick r:id="rId7"/>
              </a:rPr>
              <a:t>http://www.arduino.cc/en/Tutorial/</a:t>
            </a:r>
            <a:r>
              <a:rPr lang="en-US" sz="2200" dirty="0" smtClean="0">
                <a:latin typeface="Andale Mono"/>
                <a:cs typeface="Andale Mono"/>
                <a:hlinkClick r:id="rId7"/>
              </a:rPr>
              <a:t>LiquidCrystal</a:t>
            </a:r>
            <a:endParaRPr lang="en-US" sz="2200" dirty="0" smtClean="0">
              <a:latin typeface="Andale Mono"/>
              <a:cs typeface="Andale Mono"/>
            </a:endParaRPr>
          </a:p>
          <a:p>
            <a:endParaRPr lang="en-US" sz="2200" dirty="0" smtClean="0">
              <a:latin typeface="Andale Mono"/>
              <a:cs typeface="Andale Mono"/>
            </a:endParaRPr>
          </a:p>
          <a:p>
            <a:endParaRPr lang="en-US" sz="2200" dirty="0" smtClean="0">
              <a:latin typeface="Andale Mono"/>
              <a:cs typeface="Andale Mono"/>
            </a:endParaRPr>
          </a:p>
          <a:p>
            <a:endParaRPr lang="en-US" sz="22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1024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531" y="915609"/>
            <a:ext cx="60949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ndale Mono"/>
                <a:cs typeface="Andale Mono"/>
                <a:hlinkClick r:id="rId2"/>
              </a:rPr>
              <a:t>github.com</a:t>
            </a:r>
            <a:r>
              <a:rPr lang="en-US" sz="3200" dirty="0">
                <a:latin typeface="Andale Mono"/>
                <a:cs typeface="Andale Mono"/>
                <a:hlinkClick r:id="rId2"/>
              </a:rPr>
              <a:t>/fkuhne/</a:t>
            </a:r>
            <a:r>
              <a:rPr lang="en-US" sz="3200" dirty="0" smtClean="0">
                <a:latin typeface="Andale Mono"/>
                <a:cs typeface="Andale Mono"/>
                <a:hlinkClick r:id="rId2"/>
              </a:rPr>
              <a:t>aday18</a:t>
            </a:r>
            <a:endParaRPr lang="en-US" sz="3200" dirty="0" smtClean="0">
              <a:latin typeface="Andale Mono"/>
              <a:cs typeface="Andale Mono"/>
            </a:endParaRPr>
          </a:p>
          <a:p>
            <a:endParaRPr lang="en-US" sz="3200" dirty="0" smtClean="0">
              <a:latin typeface="Andale Mono"/>
              <a:cs typeface="Andale Mono"/>
            </a:endParaRPr>
          </a:p>
        </p:txBody>
      </p:sp>
      <p:pic>
        <p:nvPicPr>
          <p:cNvPr id="3" name="Picture 2" descr="qrcode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96084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2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d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8320" y="1590028"/>
            <a:ext cx="4091655" cy="5198331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3421844" y="4143364"/>
            <a:ext cx="1486476" cy="523762"/>
          </a:xfrm>
          <a:prstGeom prst="leftRightArrow">
            <a:avLst>
              <a:gd name="adj1" fmla="val 50000"/>
              <a:gd name="adj2" fmla="val 64999"/>
            </a:avLst>
          </a:prstGeom>
          <a:solidFill>
            <a:srgbClr val="D5784A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dale Mono"/>
              <a:cs typeface="Andale Mon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468429" y="2793567"/>
            <a:ext cx="4500562" cy="3219503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 rot="16200000">
            <a:off x="1789382" y="1388619"/>
            <a:ext cx="992192" cy="523762"/>
          </a:xfrm>
          <a:prstGeom prst="leftRightArrow">
            <a:avLst>
              <a:gd name="adj1" fmla="val 50000"/>
              <a:gd name="adj2" fmla="val 64999"/>
            </a:avLst>
          </a:prstGeom>
          <a:solidFill>
            <a:srgbClr val="D5784A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dale Mono"/>
              <a:cs typeface="Andale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268" y="574492"/>
            <a:ext cx="148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ndale Mono"/>
                <a:cs typeface="Andale Mono"/>
              </a:rPr>
              <a:t>USB PC</a:t>
            </a:r>
            <a:endParaRPr lang="en-US" sz="2800" dirty="0">
              <a:latin typeface="Andale Mono"/>
              <a:cs typeface="Andale Mono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>
                <a:latin typeface="Andale Mono"/>
                <a:cs typeface="Andale Mono"/>
              </a:rPr>
              <a:t>Nosso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cenário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1635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090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970419"/>
            <a:ext cx="8686800" cy="422885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pinMode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digitalWrite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digitalRead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delay</a:t>
            </a:r>
            <a:r>
              <a:rPr lang="en-US" sz="3200" b="1" dirty="0">
                <a:solidFill>
                  <a:srgbClr val="984807"/>
                </a:solidFill>
                <a:latin typeface="Andale Mono"/>
                <a:cs typeface="Andale Mono"/>
              </a:rPr>
              <a:t>(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analogWrite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analogRead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Classe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 Serial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Outras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 libs</a:t>
            </a:r>
            <a:r>
              <a:rPr lang="mr-IN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…</a:t>
            </a:r>
            <a:endParaRPr lang="en-US" sz="3200" b="1" dirty="0">
              <a:solidFill>
                <a:srgbClr val="984807"/>
              </a:solidFill>
              <a:latin typeface="Andale Mono"/>
              <a:cs typeface="Andale Mono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latin typeface="Andale Mono"/>
                <a:cs typeface="Andale Mono"/>
              </a:rPr>
              <a:t>Funções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básicas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2449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latin typeface="Andale Mono"/>
                <a:cs typeface="Andale Mono"/>
              </a:rPr>
              <a:t>Componentes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básicos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77" y="1272762"/>
            <a:ext cx="7465647" cy="55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03300"/>
            <a:ext cx="67818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e Mono"/>
                <a:cs typeface="Andale Mono"/>
              </a:rPr>
              <a:t>Blink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 descr="Blink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82874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6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e Mono"/>
                <a:cs typeface="Andale Mono"/>
              </a:rPr>
              <a:t>Blink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00" y="1706393"/>
            <a:ext cx="4792601" cy="3445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64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150</Words>
  <Application>Microsoft Macintosh PowerPoint</Application>
  <PresentationFormat>On-screen Show (4:3)</PresentationFormat>
  <Paragraphs>49</Paragraphs>
  <Slides>26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Programação básica com Arduino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Blink</vt:lpstr>
      <vt:lpstr>Blink</vt:lpstr>
      <vt:lpstr>Botão e LED</vt:lpstr>
      <vt:lpstr>Botão e LED</vt:lpstr>
      <vt:lpstr>Entrada analógica</vt:lpstr>
      <vt:lpstr>Entrada analógica</vt:lpstr>
      <vt:lpstr>Saída analógica</vt:lpstr>
      <vt:lpstr>Saída analógica</vt:lpstr>
      <vt:lpstr>Entrada e saída analógicas</vt:lpstr>
      <vt:lpstr>Entrada e saída analógicas</vt:lpstr>
      <vt:lpstr>Potenciômetro e Servo</vt:lpstr>
      <vt:lpstr>Potenciômetro e Servo</vt:lpstr>
      <vt:lpstr>Sensor ultrassônico</vt:lpstr>
      <vt:lpstr>Sensor ultrassônico</vt:lpstr>
      <vt:lpstr>Sensor ultrassônico</vt:lpstr>
      <vt:lpstr>Sensor ultrassônico e LCD</vt:lpstr>
      <vt:lpstr>Sensor ultrassônico e LCD</vt:lpstr>
      <vt:lpstr>Referências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introdução à plataforma Arduino</dc:title>
  <dc:creator>Felipe</dc:creator>
  <cp:lastModifiedBy>Felipe</cp:lastModifiedBy>
  <cp:revision>61</cp:revision>
  <cp:lastPrinted>2018-05-12T01:32:37Z</cp:lastPrinted>
  <dcterms:created xsi:type="dcterms:W3CDTF">2018-05-06T18:39:14Z</dcterms:created>
  <dcterms:modified xsi:type="dcterms:W3CDTF">2018-05-12T01:42:36Z</dcterms:modified>
</cp:coreProperties>
</file>