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6" r:id="rId3"/>
    <p:sldId id="288" r:id="rId4"/>
    <p:sldId id="306" r:id="rId5"/>
    <p:sldId id="308" r:id="rId6"/>
    <p:sldId id="307" r:id="rId7"/>
    <p:sldId id="309" r:id="rId8"/>
    <p:sldId id="310" r:id="rId9"/>
    <p:sldId id="311" r:id="rId10"/>
    <p:sldId id="268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D5784A"/>
    <a:srgbClr val="3C9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7" autoAdjust="0"/>
    <p:restoredTop sz="94161" autoAdjust="0"/>
  </p:normalViewPr>
  <p:slideViewPr>
    <p:cSldViewPr snapToGrid="0" snapToObjects="1">
      <p:cViewPr varScale="1">
        <p:scale>
          <a:sx n="85" d="100"/>
          <a:sy n="85" d="100"/>
        </p:scale>
        <p:origin x="-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2FD31-C2C3-0E49-8D01-95465DD23821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5D0F2-2AE9-774D-B30F-09E5B185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3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3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8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3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6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7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6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8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5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fkuhne@pucrs.br" TargetMode="Externa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rduino.cc" TargetMode="External"/><Relationship Id="rId3" Type="http://schemas.openxmlformats.org/officeDocument/2006/relationships/hyperlink" Target="https://www.tinkercad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fkuhne/aday18" TargetMode="Externa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fkuhne/aday18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ndale Mono"/>
                <a:cs typeface="Andale Mono"/>
              </a:rPr>
              <a:t>Programação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básica</a:t>
            </a:r>
            <a:r>
              <a:rPr lang="en-US" dirty="0" smtClean="0">
                <a:latin typeface="Andale Mono"/>
                <a:cs typeface="Andale Mono"/>
              </a:rPr>
              <a:t> com </a:t>
            </a:r>
            <a:r>
              <a:rPr lang="en-US" dirty="0" err="1" smtClean="0">
                <a:latin typeface="Andale Mono"/>
                <a:cs typeface="Andale Mono"/>
              </a:rPr>
              <a:t>Arduino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76915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Felipe </a:t>
            </a:r>
            <a:r>
              <a:rPr lang="en-US" dirty="0" err="1" smtClean="0">
                <a:latin typeface="Andale Mono"/>
                <a:cs typeface="Andale Mono"/>
              </a:rPr>
              <a:t>Kühne</a:t>
            </a:r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  <a:hlinkClick r:id="rId2"/>
              </a:rPr>
              <a:t>fkuhne@pucrs.br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Maio</a:t>
            </a:r>
            <a:r>
              <a:rPr lang="en-US" dirty="0" smtClean="0">
                <a:latin typeface="Andale Mono"/>
                <a:cs typeface="Andale Mono"/>
              </a:rPr>
              <a:t>/2018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4" name="Picture 3" descr="Arduino_DAY2018_Logotype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8419" y="-1418450"/>
            <a:ext cx="7648437" cy="3548875"/>
          </a:xfrm>
          <a:prstGeom prst="rect">
            <a:avLst/>
          </a:prstGeom>
        </p:spPr>
      </p:pic>
      <p:pic>
        <p:nvPicPr>
          <p:cNvPr id="5" name="Picture 4" descr="Arduino_DAY2018_Logotype.png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4" r="57012" b="50000"/>
          <a:stretch/>
        </p:blipFill>
        <p:spPr>
          <a:xfrm>
            <a:off x="5856057" y="5305152"/>
            <a:ext cx="3287943" cy="155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1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ndale Mono"/>
                <a:cs typeface="Andale Mono"/>
              </a:rPr>
              <a:t>Referências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481"/>
            <a:ext cx="8229600" cy="504723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ndale Mono"/>
                <a:cs typeface="Andale Mono"/>
                <a:hlinkClick r:id="rId2"/>
              </a:rPr>
              <a:t>https://</a:t>
            </a:r>
            <a:r>
              <a:rPr lang="en-US" sz="2200" dirty="0" smtClean="0">
                <a:latin typeface="Andale Mono"/>
                <a:cs typeface="Andale Mono"/>
                <a:hlinkClick r:id="rId2"/>
              </a:rPr>
              <a:t>www.arduino.cc</a:t>
            </a:r>
            <a:endParaRPr lang="en-US" sz="2200" dirty="0" smtClean="0">
              <a:latin typeface="Andale Mono"/>
              <a:cs typeface="Andale Mono"/>
            </a:endParaRPr>
          </a:p>
          <a:p>
            <a:r>
              <a:rPr lang="en-US" sz="2200" dirty="0">
                <a:latin typeface="Andale Mono"/>
                <a:cs typeface="Andale Mono"/>
                <a:hlinkClick r:id="rId3"/>
              </a:rPr>
              <a:t>https://</a:t>
            </a:r>
            <a:r>
              <a:rPr lang="en-US" sz="2200" dirty="0" smtClean="0">
                <a:latin typeface="Andale Mono"/>
                <a:cs typeface="Andale Mono"/>
                <a:hlinkClick r:id="rId3"/>
              </a:rPr>
              <a:t>www.tinkercad.com</a:t>
            </a:r>
            <a:endParaRPr lang="en-US" sz="2200" dirty="0" smtClean="0">
              <a:latin typeface="Andale Mono"/>
              <a:cs typeface="Andale Mono"/>
            </a:endParaRPr>
          </a:p>
          <a:p>
            <a:endParaRPr lang="en-US" sz="220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10247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531" y="915609"/>
            <a:ext cx="609493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ndale Mono"/>
                <a:cs typeface="Andale Mono"/>
                <a:hlinkClick r:id="rId2"/>
              </a:rPr>
              <a:t>github.com</a:t>
            </a:r>
            <a:r>
              <a:rPr lang="en-US" sz="3200" dirty="0">
                <a:latin typeface="Andale Mono"/>
                <a:cs typeface="Andale Mono"/>
                <a:hlinkClick r:id="rId2"/>
              </a:rPr>
              <a:t>/fkuhne/</a:t>
            </a:r>
            <a:r>
              <a:rPr lang="en-US" sz="3200" dirty="0" smtClean="0">
                <a:latin typeface="Andale Mono"/>
                <a:cs typeface="Andale Mono"/>
                <a:hlinkClick r:id="rId2"/>
              </a:rPr>
              <a:t>aday18</a:t>
            </a:r>
            <a:endParaRPr lang="en-US" sz="3200" dirty="0" smtClean="0">
              <a:latin typeface="Andale Mono"/>
              <a:cs typeface="Andale Mono"/>
            </a:endParaRPr>
          </a:p>
          <a:p>
            <a:endParaRPr lang="en-US" sz="3200" dirty="0" smtClean="0">
              <a:latin typeface="Andale Mono"/>
              <a:cs typeface="Andale Mono"/>
            </a:endParaRPr>
          </a:p>
        </p:txBody>
      </p:sp>
      <p:pic>
        <p:nvPicPr>
          <p:cNvPr id="3" name="Picture 2" descr="qrcode-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0" y="196084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2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531" y="915609"/>
            <a:ext cx="609493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ndale Mono"/>
                <a:cs typeface="Andale Mono"/>
                <a:hlinkClick r:id="rId2"/>
              </a:rPr>
              <a:t>github.com</a:t>
            </a:r>
            <a:r>
              <a:rPr lang="en-US" sz="3200" dirty="0">
                <a:latin typeface="Andale Mono"/>
                <a:cs typeface="Andale Mono"/>
                <a:hlinkClick r:id="rId2"/>
              </a:rPr>
              <a:t>/fkuhne/</a:t>
            </a:r>
            <a:r>
              <a:rPr lang="en-US" sz="3200" dirty="0" smtClean="0">
                <a:latin typeface="Andale Mono"/>
                <a:cs typeface="Andale Mono"/>
                <a:hlinkClick r:id="rId2"/>
              </a:rPr>
              <a:t>aday18</a:t>
            </a:r>
            <a:endParaRPr lang="en-US" sz="3200" dirty="0" smtClean="0">
              <a:latin typeface="Andale Mono"/>
              <a:cs typeface="Andale Mono"/>
            </a:endParaRPr>
          </a:p>
          <a:p>
            <a:endParaRPr lang="en-US" sz="3200" dirty="0" smtClean="0">
              <a:latin typeface="Andale Mono"/>
              <a:cs typeface="Andale Mono"/>
            </a:endParaRPr>
          </a:p>
        </p:txBody>
      </p:sp>
      <p:pic>
        <p:nvPicPr>
          <p:cNvPr id="3" name="Picture 2" descr="qrcode-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0" y="196084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4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d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8320" y="1590028"/>
            <a:ext cx="4091655" cy="5198331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3421844" y="4143364"/>
            <a:ext cx="1486476" cy="523762"/>
          </a:xfrm>
          <a:prstGeom prst="leftRightArrow">
            <a:avLst>
              <a:gd name="adj1" fmla="val 50000"/>
              <a:gd name="adj2" fmla="val 64999"/>
            </a:avLst>
          </a:prstGeom>
          <a:solidFill>
            <a:srgbClr val="D5784A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dale Mono"/>
              <a:cs typeface="Andale Mon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68429" y="2793567"/>
            <a:ext cx="4500562" cy="3219503"/>
          </a:xfrm>
          <a:prstGeom prst="rect">
            <a:avLst/>
          </a:prstGeom>
        </p:spPr>
      </p:pic>
      <p:sp>
        <p:nvSpPr>
          <p:cNvPr id="10" name="Left-Right Arrow 9"/>
          <p:cNvSpPr/>
          <p:nvPr/>
        </p:nvSpPr>
        <p:spPr>
          <a:xfrm rot="16200000">
            <a:off x="1789382" y="1388619"/>
            <a:ext cx="992192" cy="523762"/>
          </a:xfrm>
          <a:prstGeom prst="leftRightArrow">
            <a:avLst>
              <a:gd name="adj1" fmla="val 50000"/>
              <a:gd name="adj2" fmla="val 64999"/>
            </a:avLst>
          </a:prstGeom>
          <a:solidFill>
            <a:srgbClr val="D5784A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dale Mono"/>
              <a:cs typeface="Andale Mon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2268" y="574492"/>
            <a:ext cx="148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ndale Mono"/>
                <a:cs typeface="Andale Mono"/>
              </a:rPr>
              <a:t>USB PC</a:t>
            </a:r>
            <a:endParaRPr lang="en-US" sz="2800" dirty="0">
              <a:latin typeface="Andale Mono"/>
              <a:cs typeface="Andale Mono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 smtClean="0">
                <a:latin typeface="Andale Mono"/>
                <a:cs typeface="Andale Mono"/>
              </a:rPr>
              <a:t>Nosso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cenário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16355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13015"/>
            <a:ext cx="8686800" cy="422885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pinMode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 smtClean="0">
              <a:solidFill>
                <a:srgbClr val="984807"/>
              </a:solidFill>
              <a:latin typeface="Andale Mono"/>
              <a:cs typeface="Andale Mono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digitalWrite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digitalRead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 smtClean="0">
              <a:solidFill>
                <a:srgbClr val="984807"/>
              </a:solidFill>
              <a:latin typeface="Andale Mono"/>
              <a:cs typeface="Andale Mono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delay</a:t>
            </a:r>
            <a:r>
              <a:rPr lang="en-US" sz="3200" b="1" dirty="0">
                <a:solidFill>
                  <a:srgbClr val="984807"/>
                </a:solidFill>
                <a:latin typeface="Andale Mono"/>
                <a:cs typeface="Andale Mono"/>
              </a:rPr>
              <a:t>(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>
              <a:solidFill>
                <a:srgbClr val="984807"/>
              </a:solidFill>
              <a:latin typeface="Andale Mono"/>
              <a:cs typeface="Andale Mono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analogWrite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analogRead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 smtClean="0">
              <a:solidFill>
                <a:srgbClr val="984807"/>
              </a:solidFill>
              <a:latin typeface="Andale Mono"/>
              <a:cs typeface="Andale Mono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Classe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 Serial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>
              <a:solidFill>
                <a:srgbClr val="984807"/>
              </a:solidFill>
              <a:latin typeface="Andale Mono"/>
              <a:cs typeface="Andale Mono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Outras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 libs</a:t>
            </a:r>
            <a:r>
              <a:rPr lang="mr-IN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…</a:t>
            </a:r>
            <a:endParaRPr lang="en-US" sz="3200" b="1" dirty="0">
              <a:solidFill>
                <a:srgbClr val="984807"/>
              </a:solidFill>
              <a:latin typeface="Andale Mono"/>
              <a:cs typeface="Andale Mono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>
                <a:latin typeface="Andale Mono"/>
                <a:cs typeface="Andale Mono"/>
              </a:rPr>
              <a:t>Funções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básicas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424497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>
                <a:latin typeface="Andale Mono"/>
                <a:cs typeface="Andale Mono"/>
              </a:rPr>
              <a:t>Componentes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básicos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77" y="1272762"/>
            <a:ext cx="7465647" cy="554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7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003300"/>
            <a:ext cx="67818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6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ndale Mono"/>
                <a:cs typeface="Andale Mono"/>
              </a:rPr>
              <a:t>Blink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290315" y="1304645"/>
            <a:ext cx="5305279" cy="553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6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ndale Mono"/>
                <a:cs typeface="Andale Mono"/>
              </a:rPr>
              <a:t>Botão</a:t>
            </a:r>
            <a:r>
              <a:rPr lang="en-US" dirty="0" smtClean="0">
                <a:latin typeface="Andale Mono"/>
                <a:cs typeface="Andale Mono"/>
              </a:rPr>
              <a:t> e LED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122" y="1292924"/>
            <a:ext cx="6239757" cy="54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5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ndale Mono"/>
                <a:cs typeface="Andale Mono"/>
              </a:rPr>
              <a:t>Entrada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anal</a:t>
            </a:r>
            <a:r>
              <a:rPr lang="en-US" dirty="0" err="1" smtClean="0">
                <a:latin typeface="Andale Mono"/>
                <a:cs typeface="Andale Mono"/>
              </a:rPr>
              <a:t>ógica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51256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4222</TotalTime>
  <Words>70</Words>
  <Application>Microsoft Macintosh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Programação básica com Arduino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Blink</vt:lpstr>
      <vt:lpstr>Botão e LED</vt:lpstr>
      <vt:lpstr>Entrada analógica</vt:lpstr>
      <vt:lpstr>Referências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introdução à plataforma Arduino</dc:title>
  <dc:creator>Felipe</dc:creator>
  <cp:lastModifiedBy>Felipe</cp:lastModifiedBy>
  <cp:revision>50</cp:revision>
  <cp:lastPrinted>2018-05-09T16:30:50Z</cp:lastPrinted>
  <dcterms:created xsi:type="dcterms:W3CDTF">2018-05-06T18:39:14Z</dcterms:created>
  <dcterms:modified xsi:type="dcterms:W3CDTF">2018-05-11T02:03:37Z</dcterms:modified>
</cp:coreProperties>
</file>