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88" r:id="rId4"/>
    <p:sldId id="327" r:id="rId5"/>
    <p:sldId id="306" r:id="rId6"/>
    <p:sldId id="308" r:id="rId7"/>
    <p:sldId id="307" r:id="rId8"/>
    <p:sldId id="309" r:id="rId9"/>
    <p:sldId id="312" r:id="rId10"/>
    <p:sldId id="310" r:id="rId11"/>
    <p:sldId id="313" r:id="rId12"/>
    <p:sldId id="311" r:id="rId13"/>
    <p:sldId id="314" r:id="rId14"/>
    <p:sldId id="316" r:id="rId15"/>
    <p:sldId id="317" r:id="rId16"/>
    <p:sldId id="315" r:id="rId17"/>
    <p:sldId id="318" r:id="rId18"/>
    <p:sldId id="319" r:id="rId19"/>
    <p:sldId id="321" r:id="rId20"/>
    <p:sldId id="322" r:id="rId21"/>
    <p:sldId id="324" r:id="rId22"/>
    <p:sldId id="323" r:id="rId23"/>
    <p:sldId id="325" r:id="rId24"/>
    <p:sldId id="326" r:id="rId25"/>
    <p:sldId id="268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5" d="100"/>
          <a:sy n="85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www.arduino.cc/en/Tutorial/Knob" TargetMode="External"/><Relationship Id="rId6" Type="http://schemas.openxmlformats.org/officeDocument/2006/relationships/hyperlink" Target="http://www.arduino.cc/en/Tutorial/Ping" TargetMode="External"/><Relationship Id="rId7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Programação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</a:t>
            </a:r>
            <a:r>
              <a:rPr lang="en-US" dirty="0" smtClean="0">
                <a:latin typeface="Andale Mono"/>
                <a:cs typeface="Andale Mono"/>
              </a:rPr>
              <a:t> com </a:t>
            </a:r>
            <a:r>
              <a:rPr lang="en-US" dirty="0" err="1" smtClean="0">
                <a:latin typeface="Andale Mono"/>
                <a:cs typeface="Andale Mono"/>
              </a:rPr>
              <a:t>Arduino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Felipe </a:t>
            </a:r>
            <a:r>
              <a:rPr lang="en-US" dirty="0" err="1" smtClean="0">
                <a:latin typeface="Andale Mono"/>
                <a:cs typeface="Andale Mono"/>
              </a:rPr>
              <a:t>Kühne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  <a:hlinkClick r:id="rId2"/>
              </a:rPr>
              <a:t>fkuhne@pucrs.br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Maio</a:t>
            </a:r>
            <a:r>
              <a:rPr lang="en-US" dirty="0" smtClean="0">
                <a:latin typeface="Andale Mono"/>
                <a:cs typeface="Andale Mono"/>
              </a:rPr>
              <a:t>/2018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38419" y="-1418450"/>
            <a:ext cx="7648437" cy="3548875"/>
          </a:xfrm>
          <a:prstGeom prst="rect">
            <a:avLst/>
          </a:prstGeom>
        </p:spPr>
      </p:pic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</a:t>
            </a:r>
            <a:r>
              <a:rPr lang="en-US" dirty="0" err="1" smtClean="0">
                <a:latin typeface="Andale Mono"/>
                <a:cs typeface="Andale Mono"/>
              </a:rPr>
              <a:t>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Copy of Servo motor movido por potenciomet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58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</a:t>
            </a:r>
            <a:r>
              <a:rPr lang="en-US" dirty="0" err="1" smtClean="0">
                <a:latin typeface="Andale Mono"/>
                <a:cs typeface="Andale Mono"/>
              </a:rPr>
              <a:t>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3" y="1480668"/>
            <a:ext cx="8256635" cy="5198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Referências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ndale Mono"/>
                <a:cs typeface="Andale Mono"/>
                <a:hlinkClick r:id="rId2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2"/>
              </a:rPr>
              <a:t>www.arduino.cc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3"/>
              </a:rPr>
              <a:t>https://www.arduino.cc/reference/</a:t>
            </a:r>
            <a:r>
              <a:rPr lang="en-US" sz="2200" dirty="0" smtClean="0">
                <a:latin typeface="Andale Mono"/>
                <a:cs typeface="Andale Mono"/>
                <a:hlinkClick r:id="rId3"/>
              </a:rPr>
              <a:t>en</a:t>
            </a:r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4"/>
              </a:rPr>
              <a:t>https</a:t>
            </a:r>
            <a:r>
              <a:rPr lang="en-US" sz="2200" dirty="0">
                <a:latin typeface="Andale Mono"/>
                <a:cs typeface="Andale Mono"/>
                <a:hlinkClick r:id="rId4"/>
              </a:rPr>
              <a:t>://</a:t>
            </a:r>
            <a:r>
              <a:rPr lang="en-US" sz="2200" dirty="0" smtClean="0">
                <a:latin typeface="Andale Mono"/>
                <a:cs typeface="Andale Mono"/>
                <a:hlinkClick r:id="rId4"/>
              </a:rPr>
              <a:t>www.tinkercad.com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5"/>
              </a:rPr>
              <a:t>https://www.arduino.cc/en/Tutorial/</a:t>
            </a:r>
            <a:r>
              <a:rPr lang="en-US" sz="2200" dirty="0" smtClean="0">
                <a:latin typeface="Andale Mono"/>
                <a:cs typeface="Andale Mono"/>
                <a:hlinkClick r:id="rId5"/>
              </a:rPr>
              <a:t>Knob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6"/>
              </a:rPr>
              <a:t>http</a:t>
            </a:r>
            <a:r>
              <a:rPr lang="en-US" sz="2200" dirty="0">
                <a:latin typeface="Andale Mono"/>
                <a:cs typeface="Andale Mono"/>
                <a:hlinkClick r:id="rId6"/>
              </a:rPr>
              <a:t>://www.arduino.cc/en/Tutorial/</a:t>
            </a:r>
            <a:r>
              <a:rPr lang="en-US" sz="2200" dirty="0" smtClean="0">
                <a:latin typeface="Andale Mono"/>
                <a:cs typeface="Andale Mono"/>
                <a:hlinkClick r:id="rId6"/>
              </a:rPr>
              <a:t>Ping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7"/>
              </a:rPr>
              <a:t>http://www.arduino.cc/en/Tutorial/</a:t>
            </a:r>
            <a:r>
              <a:rPr lang="en-US" sz="2200" dirty="0" smtClean="0">
                <a:latin typeface="Andale Mono"/>
                <a:cs typeface="Andale Mono"/>
                <a:hlinkClick r:id="rId7"/>
              </a:rPr>
              <a:t>LiquidCrystal</a:t>
            </a:r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USB PC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Andale Mono"/>
                <a:cs typeface="Andale Mono"/>
              </a:rPr>
              <a:t>Nosso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cenário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70419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Andale Mono"/>
                <a:cs typeface="Andale Mono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…</a:t>
            </a: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Funções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Componentes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básicos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150</Words>
  <Application>Microsoft Macintosh PowerPoint</Application>
  <PresentationFormat>On-screen Show (4:3)</PresentationFormat>
  <Paragraphs>49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Programação básica com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Potenciômetro e Servo</vt:lpstr>
      <vt:lpstr>Sensor ultrassônico</vt:lpstr>
      <vt:lpstr>Sensor ultrassônico</vt:lpstr>
      <vt:lpstr>Sensor ultrassônico</vt:lpstr>
      <vt:lpstr>Sensor ultrassônico e LCD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59</cp:revision>
  <cp:lastPrinted>2018-05-09T16:30:50Z</cp:lastPrinted>
  <dcterms:created xsi:type="dcterms:W3CDTF">2018-05-06T18:39:14Z</dcterms:created>
  <dcterms:modified xsi:type="dcterms:W3CDTF">2018-05-11T05:31:19Z</dcterms:modified>
</cp:coreProperties>
</file>