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88" r:id="rId4"/>
    <p:sldId id="306" r:id="rId5"/>
    <p:sldId id="308" r:id="rId6"/>
    <p:sldId id="307" r:id="rId7"/>
    <p:sldId id="309" r:id="rId8"/>
    <p:sldId id="310" r:id="rId9"/>
    <p:sldId id="311" r:id="rId10"/>
    <p:sldId id="26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87" d="100"/>
          <a:sy n="87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pucrs.br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Relationship Id="rId3" Type="http://schemas.openxmlformats.org/officeDocument/2006/relationships/hyperlink" Target="https://www.tinkercad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aday18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Programação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</a:t>
            </a:r>
            <a:r>
              <a:rPr lang="en-US" dirty="0" smtClean="0">
                <a:latin typeface="Andale Mono"/>
                <a:cs typeface="Andale Mono"/>
              </a:rPr>
              <a:t> com </a:t>
            </a:r>
            <a:r>
              <a:rPr lang="en-US" dirty="0" err="1" smtClean="0">
                <a:latin typeface="Andale Mono"/>
                <a:cs typeface="Andale Mono"/>
              </a:rPr>
              <a:t>Arduino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7691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Felipe </a:t>
            </a:r>
            <a:r>
              <a:rPr lang="en-US" dirty="0" err="1" smtClean="0">
                <a:latin typeface="Andale Mono"/>
                <a:cs typeface="Andale Mono"/>
              </a:rPr>
              <a:t>Kühne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  <a:hlinkClick r:id="rId2"/>
              </a:rPr>
              <a:t>fkuhne@pucrs.br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Maio</a:t>
            </a:r>
            <a:r>
              <a:rPr lang="en-US" dirty="0" smtClean="0">
                <a:latin typeface="Andale Mono"/>
                <a:cs typeface="Andale Mono"/>
              </a:rPr>
              <a:t>/2018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Arduino_DAY2018_Logotype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8419" y="-1418450"/>
            <a:ext cx="7648437" cy="35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Referências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1"/>
            <a:ext cx="8229600" cy="50472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ndale Mono"/>
                <a:cs typeface="Andale Mono"/>
                <a:hlinkClick r:id="rId2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2"/>
              </a:rPr>
              <a:t>www.arduino.cc</a:t>
            </a:r>
            <a:endParaRPr lang="en-US" sz="2200" dirty="0" smtClean="0">
              <a:latin typeface="Andale Mono"/>
              <a:cs typeface="Andale Mono"/>
            </a:endParaRPr>
          </a:p>
          <a:p>
            <a:r>
              <a:rPr lang="en-US" sz="2200" dirty="0">
                <a:latin typeface="Andale Mono"/>
                <a:cs typeface="Andale Mono"/>
                <a:hlinkClick r:id="rId3"/>
              </a:rPr>
              <a:t>https://</a:t>
            </a:r>
            <a:r>
              <a:rPr lang="en-US" sz="2200" dirty="0" smtClean="0">
                <a:latin typeface="Andale Mono"/>
                <a:cs typeface="Andale Mono"/>
                <a:hlinkClick r:id="rId3"/>
              </a:rPr>
              <a:t>www.tinkercad.com</a:t>
            </a:r>
            <a:endParaRPr lang="en-US" sz="2200" dirty="0" smtClean="0">
              <a:latin typeface="Andale Mono"/>
              <a:cs typeface="Andale Mono"/>
            </a:endParaRPr>
          </a:p>
          <a:p>
            <a:endParaRPr lang="en-US" sz="22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531" y="915609"/>
            <a:ext cx="60949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ndale Mono"/>
                <a:cs typeface="Andale Mono"/>
                <a:hlinkClick r:id="rId2"/>
              </a:rPr>
              <a:t>github.com</a:t>
            </a:r>
            <a:r>
              <a:rPr lang="en-US" sz="3200" dirty="0">
                <a:latin typeface="Andale Mono"/>
                <a:cs typeface="Andale Mono"/>
                <a:hlinkClick r:id="rId2"/>
              </a:rPr>
              <a:t>/fkuhne/</a:t>
            </a:r>
            <a:r>
              <a:rPr lang="en-US" sz="3200" dirty="0" smtClean="0">
                <a:latin typeface="Andale Mono"/>
                <a:cs typeface="Andale Mono"/>
                <a:hlinkClick r:id="rId2"/>
              </a:rPr>
              <a:t>aday18</a:t>
            </a:r>
            <a:endParaRPr lang="en-US" sz="3200" dirty="0" smtClean="0">
              <a:latin typeface="Andale Mono"/>
              <a:cs typeface="Andale Mono"/>
            </a:endParaRPr>
          </a:p>
          <a:p>
            <a:endParaRPr lang="en-US" sz="3200" dirty="0" smtClean="0">
              <a:latin typeface="Andale Mono"/>
              <a:cs typeface="Andale Mono"/>
            </a:endParaRPr>
          </a:p>
        </p:txBody>
      </p:sp>
      <p:pic>
        <p:nvPicPr>
          <p:cNvPr id="3" name="Picture 2" descr="qrcode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96084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ndale Mono"/>
                <a:cs typeface="Andale Mono"/>
              </a:rPr>
              <a:t>USB PC</a:t>
            </a:r>
            <a:endParaRPr lang="en-US" sz="2800" dirty="0"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Andale Mono"/>
                <a:cs typeface="Andale Mono"/>
              </a:rPr>
              <a:t>Nosso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cenário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13015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Andale Mono"/>
                <a:cs typeface="Andale Mono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Andale Mono"/>
                <a:cs typeface="Andale Mono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Andale Mono"/>
                <a:cs typeface="Andale Mono"/>
              </a:rPr>
              <a:t>…</a:t>
            </a:r>
            <a:endParaRPr lang="en-US" sz="3200" b="1" dirty="0">
              <a:solidFill>
                <a:srgbClr val="984807"/>
              </a:solidFill>
              <a:latin typeface="Andale Mono"/>
              <a:cs typeface="Andale Mono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Funções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básicas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Andale Mono"/>
                <a:cs typeface="Andale Mono"/>
              </a:rPr>
              <a:t>Componentes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básicos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e Mono"/>
                <a:cs typeface="Andale Mono"/>
              </a:rPr>
              <a:t>Blink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90315" y="1304645"/>
            <a:ext cx="5305279" cy="55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Botão</a:t>
            </a:r>
            <a:r>
              <a:rPr lang="en-US" dirty="0" smtClean="0">
                <a:latin typeface="Andale Mono"/>
                <a:cs typeface="Andale Mono"/>
              </a:rPr>
              <a:t> e LED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2" y="1292924"/>
            <a:ext cx="6239757" cy="54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dale Mono"/>
                <a:cs typeface="Andale Mono"/>
              </a:rPr>
              <a:t>Entrada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anal</a:t>
            </a:r>
            <a:r>
              <a:rPr lang="en-US" dirty="0" err="1" smtClean="0">
                <a:latin typeface="Andale Mono"/>
                <a:cs typeface="Andale Mono"/>
              </a:rPr>
              <a:t>ógica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70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Programação básica com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Botão e LED</vt:lpstr>
      <vt:lpstr>Entrada analógica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49</cp:revision>
  <cp:lastPrinted>2018-05-09T16:30:50Z</cp:lastPrinted>
  <dcterms:created xsi:type="dcterms:W3CDTF">2018-05-06T18:39:14Z</dcterms:created>
  <dcterms:modified xsi:type="dcterms:W3CDTF">2018-05-10T04:49:37Z</dcterms:modified>
</cp:coreProperties>
</file>