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5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20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3559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de9cd04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de9cd04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de9cd04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de9cd04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de9cd04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de9cd04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pucrs.br/ideia/arduinoda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acebook.com/arduinodaypuc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acebook.com/arduinodaypuc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071" y="3508745"/>
            <a:ext cx="634049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BEM VINDOS!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998" y="2248585"/>
            <a:ext cx="7652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hlinkClick r:id="rId3"/>
              </a:rPr>
              <a:t>http://www.pucrs.br/ideia/</a:t>
            </a:r>
            <a:r>
              <a:rPr lang="en-US" sz="3600" dirty="0" smtClean="0">
                <a:hlinkClick r:id="rId3"/>
              </a:rPr>
              <a:t>arduinoday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28" y="2248585"/>
            <a:ext cx="9114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hlinkClick r:id="rId3"/>
              </a:rPr>
              <a:t>https://www.facebook.com/</a:t>
            </a:r>
            <a:r>
              <a:rPr lang="en-US" sz="3600" dirty="0" smtClean="0">
                <a:hlinkClick r:id="rId3"/>
              </a:rPr>
              <a:t>arduinodaypucrs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398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28" y="2248585"/>
            <a:ext cx="9114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hlinkClick r:id="rId3"/>
              </a:rPr>
              <a:t>https://www.facebook.com/</a:t>
            </a:r>
            <a:r>
              <a:rPr lang="en-US" sz="3600" dirty="0" smtClean="0">
                <a:hlinkClick r:id="rId3"/>
              </a:rPr>
              <a:t>arduinodaypucrs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384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0"/>
            <a:ext cx="64428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8505" y="1192096"/>
            <a:ext cx="5186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WIFI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err="1" smtClean="0"/>
              <a:t>Rede</a:t>
            </a:r>
            <a:r>
              <a:rPr lang="en-US" sz="3600" dirty="0" smtClean="0"/>
              <a:t>: PUCRS </a:t>
            </a:r>
            <a:r>
              <a:rPr lang="en-US" sz="3600" dirty="0" err="1" smtClean="0"/>
              <a:t>Eventos</a:t>
            </a:r>
            <a:endParaRPr lang="en-US" sz="3600" dirty="0" smtClean="0"/>
          </a:p>
          <a:p>
            <a:pPr algn="ctr"/>
            <a:r>
              <a:rPr lang="en-US" sz="3600" dirty="0" err="1" smtClean="0"/>
              <a:t>Checkin</a:t>
            </a:r>
            <a:r>
              <a:rPr lang="en-US" sz="3600" dirty="0" smtClean="0"/>
              <a:t> </a:t>
            </a:r>
            <a:r>
              <a:rPr lang="en-US" sz="3600" dirty="0" err="1" smtClean="0"/>
              <a:t>pelo</a:t>
            </a:r>
            <a:r>
              <a:rPr lang="en-US" sz="3600" dirty="0" smtClean="0"/>
              <a:t> Facebook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875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t="20366" r="2475" b="17781"/>
          <a:stretch/>
        </p:blipFill>
        <p:spPr>
          <a:xfrm>
            <a:off x="1697347" y="0"/>
            <a:ext cx="5749307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0" y="4007427"/>
            <a:ext cx="2603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071" y="3508745"/>
            <a:ext cx="634049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BEM VINDOS!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3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</Words>
  <Application>Microsoft Macintosh PowerPoint</Application>
  <PresentationFormat>On-screen Show (16:9)</PresentationFormat>
  <Paragraphs>9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Felipe</cp:lastModifiedBy>
  <cp:revision>8</cp:revision>
  <dcterms:modified xsi:type="dcterms:W3CDTF">2019-03-16T12:44:12Z</dcterms:modified>
</cp:coreProperties>
</file>