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6" r:id="rId3"/>
    <p:sldId id="329" r:id="rId4"/>
    <p:sldId id="330" r:id="rId5"/>
    <p:sldId id="288" r:id="rId6"/>
    <p:sldId id="327" r:id="rId7"/>
    <p:sldId id="306" r:id="rId8"/>
    <p:sldId id="308" r:id="rId9"/>
    <p:sldId id="307" r:id="rId10"/>
    <p:sldId id="309" r:id="rId11"/>
    <p:sldId id="312" r:id="rId12"/>
    <p:sldId id="310" r:id="rId13"/>
    <p:sldId id="313" r:id="rId14"/>
    <p:sldId id="311" r:id="rId15"/>
    <p:sldId id="314" r:id="rId16"/>
    <p:sldId id="316" r:id="rId17"/>
    <p:sldId id="317" r:id="rId18"/>
    <p:sldId id="315" r:id="rId19"/>
    <p:sldId id="318" r:id="rId20"/>
    <p:sldId id="319" r:id="rId21"/>
    <p:sldId id="331" r:id="rId22"/>
    <p:sldId id="321" r:id="rId23"/>
    <p:sldId id="322" r:id="rId24"/>
    <p:sldId id="324" r:id="rId25"/>
    <p:sldId id="323" r:id="rId26"/>
    <p:sldId id="325" r:id="rId27"/>
    <p:sldId id="332" r:id="rId28"/>
    <p:sldId id="326" r:id="rId29"/>
    <p:sldId id="268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D5784A"/>
    <a:srgbClr val="3C9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7" autoAdjust="0"/>
    <p:restoredTop sz="94161" autoAdjust="0"/>
  </p:normalViewPr>
  <p:slideViewPr>
    <p:cSldViewPr snapToGrid="0" snapToObjects="1">
      <p:cViewPr varScale="1">
        <p:scale>
          <a:sx n="92" d="100"/>
          <a:sy n="92" d="100"/>
        </p:scale>
        <p:origin x="-5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2FD31-C2C3-0E49-8D01-95465DD23821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5D0F2-2AE9-774D-B30F-09E5B185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7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6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8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13D3-E965-2646-9F7C-5B6C0C370EB0}" type="datetimeFigureOut">
              <a:rPr lang="en-US" smtClean="0"/>
              <a:t>20/05/19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FA3-709E-8F4C-93B6-06CEFA85C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kuhne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sae2019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hyperlink" Target="https://www.arduino.cc/en/reference/servo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hyperlink" Target="https://www.arduino.cc/en/Reference/LiquidCrysta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" TargetMode="External"/><Relationship Id="rId4" Type="http://schemas.openxmlformats.org/officeDocument/2006/relationships/hyperlink" Target="https://www.tinkercad.com" TargetMode="External"/><Relationship Id="rId5" Type="http://schemas.openxmlformats.org/officeDocument/2006/relationships/hyperlink" Target="https://youtu.be/WynYhZx_qds" TargetMode="External"/><Relationship Id="rId6" Type="http://schemas.openxmlformats.org/officeDocument/2006/relationships/hyperlink" Target="https://www.arduino.cc/en/Tutorial/Knob" TargetMode="External"/><Relationship Id="rId7" Type="http://schemas.openxmlformats.org/officeDocument/2006/relationships/hyperlink" Target="http://www.arduino.cc/en/Tutorial/Ping" TargetMode="External"/><Relationship Id="rId8" Type="http://schemas.openxmlformats.org/officeDocument/2006/relationships/hyperlink" Target="http://www.arduino.cc/en/Tutorial/LiquidCrysta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duino.c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youtu.be/WynYhZx_qds" TargetMode="External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fkuhne@gmail.com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ithub.com/fkuhne/sae2019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tinkercad.com" TargetMode="Externa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r>
              <a:rPr lang="en-US" b="1" dirty="0" err="1" smtClean="0">
                <a:latin typeface="Museo 100 Regular"/>
                <a:cs typeface="Museo 100 Regular"/>
              </a:rPr>
              <a:t>Simulação</a:t>
            </a:r>
            <a:r>
              <a:rPr lang="en-US" b="1" dirty="0" smtClean="0">
                <a:latin typeface="Museo 100 Regular"/>
                <a:cs typeface="Museo 100 Regular"/>
              </a:rPr>
              <a:t> de </a:t>
            </a:r>
            <a:r>
              <a:rPr lang="en-US" b="1" dirty="0" err="1" smtClean="0">
                <a:latin typeface="Museo 100 Regular"/>
                <a:cs typeface="Museo 100 Regular"/>
              </a:rPr>
              <a:t>circuitos</a:t>
            </a:r>
            <a:r>
              <a:rPr lang="en-US" b="1" dirty="0" smtClean="0">
                <a:latin typeface="Museo 100 Regular"/>
                <a:cs typeface="Museo 100 Regular"/>
              </a:rPr>
              <a:t> com </a:t>
            </a:r>
            <a:r>
              <a:rPr lang="en-US" b="1" dirty="0" err="1" smtClean="0">
                <a:latin typeface="Museo 100 Regular"/>
                <a:cs typeface="Museo 100 Regular"/>
              </a:rPr>
              <a:t>Tinkercad</a:t>
            </a:r>
            <a:endParaRPr lang="en-US" b="1" dirty="0">
              <a:latin typeface="Museo 100 Regular"/>
              <a:cs typeface="Museo 100 Regula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8725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seo 100 Regular"/>
                <a:cs typeface="Museo 100 Regular"/>
              </a:rPr>
              <a:t>Felipe 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seo 100 Regular"/>
                <a:cs typeface="Museo 100 Regular"/>
              </a:rPr>
              <a:t>Kühne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Museo 100 Regular"/>
              <a:cs typeface="Museo 100 Regular"/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seo 100 Regular"/>
                <a:cs typeface="Museo 100 Regular"/>
                <a:hlinkClick r:id="rId2"/>
              </a:rPr>
              <a:t>fkuhne@gmail.com</a:t>
            </a:r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  <a:latin typeface="Museo 100 Regular"/>
              <a:cs typeface="Museo 100 Regular"/>
            </a:endParaRP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Museo 100 Regular"/>
              <a:cs typeface="Museo 100 Regular"/>
            </a:endParaRPr>
          </a:p>
          <a:p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Museo 100 Regular"/>
                <a:cs typeface="Museo 100 Regular"/>
              </a:rPr>
              <a:t>Maio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useo 100 Regular"/>
                <a:cs typeface="Museo 100 Regular"/>
              </a:rPr>
              <a:t>/2019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Museo 100 Regular"/>
              <a:cs typeface="Museo 100 Regular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78933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>
                <a:solidFill>
                  <a:srgbClr val="595959"/>
                </a:solidFill>
                <a:latin typeface="Museo 100 Regular"/>
                <a:cs typeface="Museo 100 Regular"/>
              </a:rPr>
              <a:t>SAE2019</a:t>
            </a:r>
          </a:p>
          <a:p>
            <a:r>
              <a:rPr lang="en-US" sz="3000" b="1" i="1" dirty="0" err="1" smtClean="0">
                <a:solidFill>
                  <a:srgbClr val="595959"/>
                </a:solidFill>
                <a:latin typeface="Museo 100 Regular"/>
                <a:cs typeface="Museo 100 Regular"/>
              </a:rPr>
              <a:t>Semana</a:t>
            </a:r>
            <a:r>
              <a:rPr lang="en-US" sz="3000" b="1" i="1" dirty="0" smtClean="0">
                <a:solidFill>
                  <a:srgbClr val="595959"/>
                </a:solidFill>
                <a:latin typeface="Museo 100 Regular"/>
                <a:cs typeface="Museo 100 Regular"/>
              </a:rPr>
              <a:t> </a:t>
            </a:r>
            <a:r>
              <a:rPr lang="en-US" sz="3000" b="1" i="1" dirty="0" err="1" smtClean="0">
                <a:solidFill>
                  <a:srgbClr val="595959"/>
                </a:solidFill>
                <a:latin typeface="Museo 100 Regular"/>
                <a:cs typeface="Museo 100 Regular"/>
              </a:rPr>
              <a:t>Acad</a:t>
            </a:r>
            <a:r>
              <a:rPr lang="en-US" sz="3000" b="1" i="1" dirty="0" err="1" smtClean="0">
                <a:solidFill>
                  <a:srgbClr val="595959"/>
                </a:solidFill>
                <a:latin typeface="Museo 100 Regular"/>
                <a:cs typeface="Museo 100 Regular"/>
              </a:rPr>
              <a:t>êmica</a:t>
            </a:r>
            <a:r>
              <a:rPr lang="en-US" sz="3000" b="1" i="1" dirty="0" smtClean="0">
                <a:solidFill>
                  <a:srgbClr val="595959"/>
                </a:solidFill>
                <a:latin typeface="Museo 100 Regular"/>
                <a:cs typeface="Museo 100 Regular"/>
              </a:rPr>
              <a:t> das </a:t>
            </a:r>
            <a:r>
              <a:rPr lang="en-US" sz="3000" b="1" i="1" dirty="0" err="1" smtClean="0">
                <a:solidFill>
                  <a:srgbClr val="595959"/>
                </a:solidFill>
                <a:latin typeface="Museo 100 Regular"/>
                <a:cs typeface="Museo 100 Regular"/>
              </a:rPr>
              <a:t>Engenharias</a:t>
            </a:r>
            <a:endParaRPr lang="en-US" sz="3000" b="1" i="1" dirty="0">
              <a:solidFill>
                <a:srgbClr val="595959"/>
              </a:solidFill>
              <a:latin typeface="Museo 100 Regular"/>
              <a:cs typeface="Museo 100 Regular"/>
            </a:endParaRPr>
          </a:p>
          <a:p>
            <a:r>
              <a:rPr lang="en-US" sz="3000" b="1" i="1" dirty="0" smtClean="0">
                <a:solidFill>
                  <a:srgbClr val="595959"/>
                </a:solidFill>
                <a:latin typeface="Museo 100 Regular"/>
                <a:cs typeface="Museo 100 Regular"/>
              </a:rPr>
              <a:t>ULBRA Canoas 2019</a:t>
            </a:r>
            <a:endParaRPr lang="en-US" sz="3000" b="1" i="1" dirty="0">
              <a:solidFill>
                <a:srgbClr val="595959"/>
              </a:solidFill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5271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100 Regular"/>
                <a:cs typeface="Museo 100 Regular"/>
              </a:rPr>
              <a:t>Blink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 descr="Blin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38287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6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useo 100 Regular"/>
                <a:cs typeface="Museo 100 Regular"/>
              </a:rPr>
              <a:t>Blink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00" y="1706393"/>
            <a:ext cx="4792601" cy="3445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64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Botão</a:t>
            </a:r>
            <a:r>
              <a:rPr lang="en-US" dirty="0" smtClean="0">
                <a:latin typeface="Museo 100 Regular"/>
                <a:cs typeface="Museo 100 Regular"/>
              </a:rPr>
              <a:t> e LED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Botão e le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4265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5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Botão</a:t>
            </a:r>
            <a:r>
              <a:rPr lang="en-US" dirty="0" smtClean="0">
                <a:latin typeface="Museo 100 Regular"/>
                <a:cs typeface="Museo 100 Regular"/>
              </a:rPr>
              <a:t> e LED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1" y="2273300"/>
            <a:ext cx="5448958" cy="3128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48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 descr="Entrada analógica (1)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6958"/>
            <a:ext cx="9144000" cy="44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96" y="2507084"/>
            <a:ext cx="6560208" cy="3245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82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Blink Analóg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14" y="1417638"/>
            <a:ext cx="5903372" cy="5440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37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e </a:t>
            </a:r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analógicas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Entrada e saída analógica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41270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0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Entrada</a:t>
            </a:r>
            <a:r>
              <a:rPr lang="en-US" dirty="0" smtClean="0">
                <a:latin typeface="Museo 100 Regular"/>
                <a:cs typeface="Museo 100 Regular"/>
              </a:rPr>
              <a:t> e </a:t>
            </a:r>
            <a:r>
              <a:rPr lang="en-US" dirty="0" err="1" smtClean="0">
                <a:latin typeface="Museo 100 Regular"/>
                <a:cs typeface="Museo 100 Regular"/>
              </a:rPr>
              <a:t>saída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analógicas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4" y="2213535"/>
            <a:ext cx="8278592" cy="353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88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39487" y="915609"/>
            <a:ext cx="52650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github.com/</a:t>
            </a:r>
            <a:r>
              <a:rPr lang="en-US" sz="3200" dirty="0" err="1" smtClean="0">
                <a:latin typeface="Museo 100 Regular"/>
                <a:cs typeface="Museo 100 Regular"/>
                <a:hlinkClick r:id="rId2"/>
              </a:rPr>
              <a:t>fkuhne</a:t>
            </a:r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/sae2019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5" name="Picture 4" descr="fr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4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Potenciômetro</a:t>
            </a:r>
            <a:r>
              <a:rPr lang="en-US" dirty="0" smtClean="0">
                <a:latin typeface="Museo 100 Regular"/>
                <a:cs typeface="Museo 100 Regular"/>
              </a:rPr>
              <a:t> e Servo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Potenciômetro e serv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564"/>
            <a:ext cx="9144000" cy="40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064"/>
            <a:ext cx="9144000" cy="59510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3827" y="527202"/>
            <a:ext cx="6396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useo 100 Regular"/>
                <a:cs typeface="Museo 100 Regular"/>
                <a:hlinkClick r:id="rId3"/>
              </a:rPr>
              <a:t>https://www.arduino.cc/en/reference/</a:t>
            </a:r>
            <a:r>
              <a:rPr lang="en-US" sz="2400" dirty="0" smtClean="0">
                <a:latin typeface="Museo 100 Regular"/>
                <a:cs typeface="Museo 100 Regular"/>
                <a:hlinkClick r:id="rId3"/>
              </a:rPr>
              <a:t>servo</a:t>
            </a:r>
            <a:endParaRPr lang="en-US" sz="2400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349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Museo 100 Regular"/>
                <a:cs typeface="Museo 100 Regular"/>
              </a:rPr>
              <a:t>Potenciômetro</a:t>
            </a:r>
            <a:r>
              <a:rPr lang="en-US" dirty="0" smtClean="0">
                <a:latin typeface="Museo 100 Regular"/>
                <a:cs typeface="Museo 100 Regular"/>
              </a:rPr>
              <a:t> e Servo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69" y="1527087"/>
            <a:ext cx="7895969" cy="4998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539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 descr="Sensor ultrassôn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15881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616" y="2028263"/>
            <a:ext cx="5424768" cy="4037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44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6" y="1494115"/>
            <a:ext cx="8973668" cy="5094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40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r>
              <a:rPr lang="en-US" dirty="0" smtClean="0">
                <a:latin typeface="Museo 100 Regular"/>
                <a:cs typeface="Museo 100 Regular"/>
              </a:rPr>
              <a:t> e LCD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5" name="Picture 4" descr="LCD e sensor ultrassônic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11294"/>
            <a:ext cx="9144000" cy="48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83"/>
            <a:ext cx="9144000" cy="599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284" y="630865"/>
            <a:ext cx="73994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Museo 100 Regular"/>
                <a:cs typeface="Museo 100 Regular"/>
                <a:hlinkClick r:id="rId3"/>
              </a:rPr>
              <a:t>https://www.arduino.cc/en/Reference/</a:t>
            </a:r>
            <a:r>
              <a:rPr lang="en-US" sz="2400" dirty="0" smtClean="0">
                <a:latin typeface="Museo 100 Regular"/>
                <a:cs typeface="Museo 100 Regular"/>
                <a:hlinkClick r:id="rId3"/>
              </a:rPr>
              <a:t>LiquidCrystal</a:t>
            </a:r>
            <a:endParaRPr lang="en-US" sz="2400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832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Museo 100 Regular"/>
                <a:cs typeface="Museo 100 Regular"/>
              </a:rPr>
              <a:t>Sensor </a:t>
            </a:r>
            <a:r>
              <a:rPr lang="en-US" dirty="0" err="1" smtClean="0">
                <a:latin typeface="Museo 100 Regular"/>
                <a:cs typeface="Museo 100 Regular"/>
              </a:rPr>
              <a:t>ultrassônico</a:t>
            </a:r>
            <a:r>
              <a:rPr lang="en-US" dirty="0" smtClean="0">
                <a:latin typeface="Museo 100 Regular"/>
                <a:cs typeface="Museo 100 Regular"/>
              </a:rPr>
              <a:t> e LCD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8" y="1776501"/>
            <a:ext cx="8606564" cy="4513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08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Museo 100 Regular"/>
                <a:cs typeface="Museo 100 Regular"/>
              </a:rPr>
              <a:t>Referências</a:t>
            </a:r>
            <a:endParaRPr lang="en-US" dirty="0">
              <a:latin typeface="Museo 100 Regular"/>
              <a:cs typeface="Museo 100 Regular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641"/>
            <a:ext cx="8229600" cy="504723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Museo 100 Regular"/>
                <a:cs typeface="Museo 100 Regular"/>
                <a:hlinkClick r:id="rId2"/>
              </a:rPr>
              <a:t>https://</a:t>
            </a:r>
            <a:r>
              <a:rPr lang="en-US" sz="2800" dirty="0" smtClean="0">
                <a:latin typeface="Museo 100 Regular"/>
                <a:cs typeface="Museo 100 Regular"/>
                <a:hlinkClick r:id="rId2"/>
              </a:rPr>
              <a:t>www.arduino.cc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r>
              <a:rPr lang="en-US" sz="2800" dirty="0">
                <a:latin typeface="Museo 100 Regular"/>
                <a:cs typeface="Museo 100 Regular"/>
                <a:hlinkClick r:id="rId3"/>
              </a:rPr>
              <a:t>https://www.arduino.cc/reference/</a:t>
            </a:r>
            <a:r>
              <a:rPr lang="en-US" sz="2800" dirty="0" smtClean="0">
                <a:latin typeface="Museo 100 Regular"/>
                <a:cs typeface="Museo 100 Regular"/>
                <a:hlinkClick r:id="rId3"/>
              </a:rPr>
              <a:t>en</a:t>
            </a:r>
            <a:endParaRPr lang="en-US" sz="2800" dirty="0">
              <a:latin typeface="Museo 100 Regular"/>
              <a:cs typeface="Museo 100 Regular"/>
            </a:endParaRPr>
          </a:p>
          <a:p>
            <a:r>
              <a:rPr lang="en-US" sz="2800" dirty="0" smtClean="0">
                <a:latin typeface="Museo 100 Regular"/>
                <a:cs typeface="Museo 100 Regular"/>
                <a:hlinkClick r:id="rId4"/>
              </a:rPr>
              <a:t>https</a:t>
            </a:r>
            <a:r>
              <a:rPr lang="en-US" sz="2800" dirty="0">
                <a:latin typeface="Museo 100 Regular"/>
                <a:cs typeface="Museo 100 Regular"/>
                <a:hlinkClick r:id="rId4"/>
              </a:rPr>
              <a:t>://</a:t>
            </a:r>
            <a:r>
              <a:rPr lang="en-US" sz="2800" dirty="0" smtClean="0">
                <a:latin typeface="Museo 100 Regular"/>
                <a:cs typeface="Museo 100 Regular"/>
                <a:hlinkClick r:id="rId4"/>
              </a:rPr>
              <a:t>www.tinkercad.com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r>
              <a:rPr lang="en-US" sz="2800" dirty="0">
                <a:latin typeface="Museo 100 Regular"/>
                <a:cs typeface="Museo 100 Regular"/>
                <a:hlinkClick r:id="rId5"/>
              </a:rPr>
              <a:t>https://youtu.be/</a:t>
            </a:r>
            <a:r>
              <a:rPr lang="en-US" sz="2800" dirty="0" smtClean="0">
                <a:latin typeface="Museo 100 Regular"/>
                <a:cs typeface="Museo 100 Regular"/>
                <a:hlinkClick r:id="rId5"/>
              </a:rPr>
              <a:t>WynYhZx_qds</a:t>
            </a:r>
            <a:endParaRPr lang="en-US" sz="2800" dirty="0">
              <a:latin typeface="Museo 100 Regular"/>
              <a:cs typeface="Museo 100 Regular"/>
            </a:endParaRPr>
          </a:p>
          <a:p>
            <a:r>
              <a:rPr lang="en-US" sz="2800" dirty="0" smtClean="0">
                <a:latin typeface="Museo 100 Regular"/>
                <a:cs typeface="Museo 100 Regular"/>
                <a:hlinkClick r:id="rId6"/>
              </a:rPr>
              <a:t>https</a:t>
            </a:r>
            <a:r>
              <a:rPr lang="en-US" sz="2800" dirty="0">
                <a:latin typeface="Museo 100 Regular"/>
                <a:cs typeface="Museo 100 Regular"/>
                <a:hlinkClick r:id="rId6"/>
              </a:rPr>
              <a:t>://www.arduino.cc/en/Tutorial/</a:t>
            </a:r>
            <a:r>
              <a:rPr lang="en-US" sz="2800" dirty="0" smtClean="0">
                <a:latin typeface="Museo 100 Regular"/>
                <a:cs typeface="Museo 100 Regular"/>
                <a:hlinkClick r:id="rId6"/>
              </a:rPr>
              <a:t>Knob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r>
              <a:rPr lang="en-US" sz="2800" dirty="0" smtClean="0">
                <a:latin typeface="Museo 100 Regular"/>
                <a:cs typeface="Museo 100 Regular"/>
                <a:hlinkClick r:id="rId7"/>
              </a:rPr>
              <a:t>http</a:t>
            </a:r>
            <a:r>
              <a:rPr lang="en-US" sz="2800" dirty="0">
                <a:latin typeface="Museo 100 Regular"/>
                <a:cs typeface="Museo 100 Regular"/>
                <a:hlinkClick r:id="rId7"/>
              </a:rPr>
              <a:t>://www.arduino.cc/en/Tutorial/</a:t>
            </a:r>
            <a:r>
              <a:rPr lang="en-US" sz="2800" dirty="0" smtClean="0">
                <a:latin typeface="Museo 100 Regular"/>
                <a:cs typeface="Museo 100 Regular"/>
                <a:hlinkClick r:id="rId7"/>
              </a:rPr>
              <a:t>Ping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r>
              <a:rPr lang="en-US" sz="2800" dirty="0">
                <a:latin typeface="Museo 100 Regular"/>
                <a:cs typeface="Museo 100 Regular"/>
                <a:hlinkClick r:id="rId8"/>
              </a:rPr>
              <a:t>http://www.arduino.cc/en/Tutorial/</a:t>
            </a:r>
            <a:r>
              <a:rPr lang="en-US" sz="2800" dirty="0" smtClean="0">
                <a:latin typeface="Museo 100 Regular"/>
                <a:cs typeface="Museo 100 Regular"/>
                <a:hlinkClick r:id="rId8"/>
              </a:rPr>
              <a:t>LiquidCrystal</a:t>
            </a:r>
            <a:endParaRPr lang="en-US" sz="2800" dirty="0" smtClean="0">
              <a:latin typeface="Museo 100 Regular"/>
              <a:cs typeface="Museo 100 Regular"/>
            </a:endParaRPr>
          </a:p>
          <a:p>
            <a:endParaRPr lang="en-US" sz="2800" dirty="0" smtClean="0">
              <a:latin typeface="Museo 100 Regular"/>
              <a:cs typeface="Museo 100 Regular"/>
            </a:endParaRPr>
          </a:p>
          <a:p>
            <a:endParaRPr lang="en-US" sz="2800" dirty="0" smtClean="0">
              <a:latin typeface="Museo 100 Regular"/>
              <a:cs typeface="Museo 100 Regular"/>
            </a:endParaRPr>
          </a:p>
          <a:p>
            <a:endParaRPr lang="en-US" sz="2800" dirty="0" smtClean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0247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6510" y="578702"/>
            <a:ext cx="591098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Museo 100 Regular"/>
                <a:cs typeface="Museo 100 Regular"/>
                <a:hlinkClick r:id="rId2"/>
              </a:rPr>
              <a:t>https://youtu.be/</a:t>
            </a:r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WynYhZx_qds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6" name="Picture 5" descr="Screen Shot 2019-03-14 at 00.16.4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572"/>
            <a:ext cx="9144000" cy="54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8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1099" y="6106295"/>
            <a:ext cx="52650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github.com</a:t>
            </a:r>
            <a:r>
              <a:rPr lang="en-US" sz="3200" dirty="0">
                <a:latin typeface="Museo 100 Regular"/>
                <a:cs typeface="Museo 100 Regular"/>
                <a:hlinkClick r:id="rId2"/>
              </a:rPr>
              <a:t>/</a:t>
            </a:r>
            <a:r>
              <a:rPr lang="en-US" sz="3200" dirty="0" err="1">
                <a:latin typeface="Museo 100 Regular"/>
                <a:cs typeface="Museo 100 Regular"/>
                <a:hlinkClick r:id="rId2"/>
              </a:rPr>
              <a:t>fkuhne</a:t>
            </a:r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/sae2019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720" y="310991"/>
            <a:ext cx="45381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latin typeface="Museo 100 Regular"/>
                <a:cs typeface="Museo 100 Regular"/>
              </a:rPr>
              <a:t>Obrigado!</a:t>
            </a:r>
          </a:p>
          <a:p>
            <a:endParaRPr lang="en-US" sz="4000" dirty="0" smtClean="0">
              <a:latin typeface="Museo 100 Regular"/>
              <a:cs typeface="Museo 100 Regular"/>
            </a:endParaRPr>
          </a:p>
          <a:p>
            <a:r>
              <a:rPr lang="en-US" sz="4000" dirty="0" smtClean="0">
                <a:latin typeface="Museo 100 Regular"/>
                <a:cs typeface="Museo 100 Regular"/>
              </a:rPr>
              <a:t>Felipe </a:t>
            </a:r>
            <a:r>
              <a:rPr lang="en-US" sz="4000" dirty="0" err="1" smtClean="0">
                <a:latin typeface="Museo 100 Regular"/>
                <a:cs typeface="Museo 100 Regular"/>
              </a:rPr>
              <a:t>Kühne</a:t>
            </a:r>
            <a:endParaRPr lang="en-US" sz="4000" dirty="0" smtClean="0">
              <a:latin typeface="Museo 100 Regular"/>
              <a:cs typeface="Museo 100 Regular"/>
            </a:endParaRPr>
          </a:p>
          <a:p>
            <a:r>
              <a:rPr lang="en-US" sz="4000" dirty="0" smtClean="0">
                <a:latin typeface="Museo 100 Regular"/>
                <a:cs typeface="Museo 100 Regular"/>
                <a:hlinkClick r:id="rId3"/>
              </a:rPr>
              <a:t>fkuhne@gmail.com</a:t>
            </a:r>
            <a:endParaRPr lang="en-US" sz="4000" dirty="0">
              <a:latin typeface="Museo 100 Regular"/>
              <a:cs typeface="Museo 100 Regular"/>
            </a:endParaRPr>
          </a:p>
        </p:txBody>
      </p:sp>
      <p:pic>
        <p:nvPicPr>
          <p:cNvPr id="5" name="Picture 4" descr="fram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73" b="8243"/>
          <a:stretch/>
        </p:blipFill>
        <p:spPr>
          <a:xfrm>
            <a:off x="5479911" y="2734657"/>
            <a:ext cx="3506217" cy="34959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0257" y="97184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425" y="578702"/>
            <a:ext cx="514314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Museo 100 Regular"/>
                <a:cs typeface="Museo 100 Regular"/>
                <a:hlinkClick r:id="rId2"/>
              </a:rPr>
              <a:t>https://</a:t>
            </a:r>
            <a:r>
              <a:rPr lang="en-US" sz="3200" dirty="0" smtClean="0">
                <a:latin typeface="Museo 100 Regular"/>
                <a:cs typeface="Museo 100 Regular"/>
                <a:hlinkClick r:id="rId2"/>
              </a:rPr>
              <a:t>www.tinkercad.com</a:t>
            </a:r>
            <a:endParaRPr lang="en-US" sz="3200" dirty="0" smtClean="0">
              <a:latin typeface="Museo 100 Regular"/>
              <a:cs typeface="Museo 100 Regular"/>
            </a:endParaRPr>
          </a:p>
        </p:txBody>
      </p:sp>
      <p:pic>
        <p:nvPicPr>
          <p:cNvPr id="4" name="Picture 3" descr="Screen Shot 2019-03-14 at 00.23.3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532"/>
            <a:ext cx="9144000" cy="54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8320" y="1590028"/>
            <a:ext cx="4091655" cy="5198331"/>
          </a:xfrm>
          <a:prstGeom prst="rect">
            <a:avLst/>
          </a:prstGeom>
        </p:spPr>
      </p:pic>
      <p:sp>
        <p:nvSpPr>
          <p:cNvPr id="8" name="Left-Right Arrow 7"/>
          <p:cNvSpPr/>
          <p:nvPr/>
        </p:nvSpPr>
        <p:spPr>
          <a:xfrm>
            <a:off x="3421844" y="4143364"/>
            <a:ext cx="1486476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468429" y="2793567"/>
            <a:ext cx="4500562" cy="3219503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>
          <a:xfrm rot="16200000">
            <a:off x="1789382" y="1388619"/>
            <a:ext cx="992192" cy="523762"/>
          </a:xfrm>
          <a:prstGeom prst="leftRightArrow">
            <a:avLst>
              <a:gd name="adj1" fmla="val 50000"/>
              <a:gd name="adj2" fmla="val 64999"/>
            </a:avLst>
          </a:prstGeom>
          <a:solidFill>
            <a:srgbClr val="D5784A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useo 100 Regular"/>
              <a:cs typeface="Museo 100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42268" y="574492"/>
            <a:ext cx="148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Museo 100 Regular"/>
                <a:cs typeface="Museo 100 Regular"/>
              </a:rPr>
              <a:t>USB PC</a:t>
            </a:r>
            <a:endParaRPr lang="en-US" sz="2800" dirty="0">
              <a:latin typeface="Museo 100 Regular"/>
              <a:cs typeface="Museo 100 Regular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atin typeface="Museo 100 Regular"/>
                <a:cs typeface="Museo 100 Regular"/>
              </a:rPr>
              <a:t>Nosso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cenário</a:t>
            </a:r>
            <a:endParaRPr lang="en-US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6355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5090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5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970419"/>
            <a:ext cx="8686800" cy="42288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pinMode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digitalWrite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digitalRead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delay</a:t>
            </a:r>
            <a:r>
              <a:rPr lang="en-US" sz="3200" b="1" dirty="0">
                <a:solidFill>
                  <a:srgbClr val="984807"/>
                </a:solidFill>
                <a:latin typeface="Museo 100 Regular"/>
                <a:cs typeface="Museo 100 Regular"/>
              </a:rPr>
              <a:t>(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analogWrite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analogRead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()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 smtClean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Classe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 Serial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en-US" sz="3200" b="1" dirty="0">
              <a:solidFill>
                <a:srgbClr val="984807"/>
              </a:solidFill>
              <a:latin typeface="Museo 100 Regular"/>
              <a:cs typeface="Museo 100 Regular"/>
            </a:endParaRP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3200" b="1" dirty="0" err="1" smtClean="0">
                <a:solidFill>
                  <a:srgbClr val="984807"/>
                </a:solidFill>
                <a:latin typeface="Museo 100 Regular"/>
                <a:cs typeface="Museo 100 Regular"/>
              </a:rPr>
              <a:t>Outras</a:t>
            </a:r>
            <a:r>
              <a:rPr lang="en-US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 libs</a:t>
            </a:r>
            <a:r>
              <a:rPr lang="mr-IN" sz="3200" b="1" dirty="0" smtClean="0">
                <a:solidFill>
                  <a:srgbClr val="984807"/>
                </a:solidFill>
                <a:latin typeface="Museo 100 Regular"/>
                <a:cs typeface="Museo 100 Regular"/>
              </a:rPr>
              <a:t>…</a:t>
            </a:r>
            <a:endParaRPr lang="en-US" sz="3200" b="1" dirty="0">
              <a:solidFill>
                <a:srgbClr val="984807"/>
              </a:solidFill>
              <a:latin typeface="Museo 100 Regular"/>
              <a:cs typeface="Museo 100 Regular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Museo 100 Regular"/>
                <a:cs typeface="Museo 100 Regular"/>
              </a:rPr>
              <a:t>Funções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básicas</a:t>
            </a:r>
            <a:endParaRPr lang="en-US" dirty="0">
              <a:latin typeface="Museo 100 Regular"/>
              <a:cs typeface="Museo 10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4497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push dir="u"/>
      </p:transition>
    </mc:Choice>
    <mc:Fallback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latin typeface="Museo 100 Regular"/>
                <a:cs typeface="Museo 100 Regular"/>
              </a:rPr>
              <a:t>Componentes</a:t>
            </a:r>
            <a:r>
              <a:rPr lang="en-US" dirty="0" smtClean="0">
                <a:latin typeface="Museo 100 Regular"/>
                <a:cs typeface="Museo 100 Regular"/>
              </a:rPr>
              <a:t> </a:t>
            </a:r>
            <a:r>
              <a:rPr lang="en-US" dirty="0" err="1" smtClean="0">
                <a:latin typeface="Museo 100 Regular"/>
                <a:cs typeface="Museo 100 Regular"/>
              </a:rPr>
              <a:t>básicos</a:t>
            </a:r>
            <a:endParaRPr lang="en-US" dirty="0">
              <a:latin typeface="Museo 100 Regular"/>
              <a:cs typeface="Museo 100 Regula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77" y="1272762"/>
            <a:ext cx="7465647" cy="55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03300"/>
            <a:ext cx="67818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 xmlns:p14="http://schemas.microsoft.com/office/powerpoint/2010/main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207</Words>
  <Application>Microsoft Macintosh PowerPoint</Application>
  <PresentationFormat>On-screen Show (4:3)</PresentationFormat>
  <Paragraphs>61</Paragraphs>
  <Slides>30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Simulação de circuitos com Tinkercad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</vt:lpstr>
      <vt:lpstr>Blink</vt:lpstr>
      <vt:lpstr>Botão e LED</vt:lpstr>
      <vt:lpstr>Botão e LED</vt:lpstr>
      <vt:lpstr>Entrada analógica</vt:lpstr>
      <vt:lpstr>Entrada analógica</vt:lpstr>
      <vt:lpstr>Saída analógica</vt:lpstr>
      <vt:lpstr>Saída analógica</vt:lpstr>
      <vt:lpstr>Entrada e saída analógicas</vt:lpstr>
      <vt:lpstr>Entrada e saída analógicas</vt:lpstr>
      <vt:lpstr>Potenciômetro e Servo</vt:lpstr>
      <vt:lpstr>PowerPoint Presentation</vt:lpstr>
      <vt:lpstr>Potenciômetro e Servo</vt:lpstr>
      <vt:lpstr>Sensor ultrassônico</vt:lpstr>
      <vt:lpstr>Sensor ultrassônico</vt:lpstr>
      <vt:lpstr>Sensor ultrassônico</vt:lpstr>
      <vt:lpstr>Sensor ultrassônico e LCD</vt:lpstr>
      <vt:lpstr>PowerPoint Presentation</vt:lpstr>
      <vt:lpstr>Sensor ultrassônico e LCD</vt:lpstr>
      <vt:lpstr>Referências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introdução à plataforma Arduino</dc:title>
  <dc:creator>Felipe</dc:creator>
  <cp:lastModifiedBy>Felipe</cp:lastModifiedBy>
  <cp:revision>74</cp:revision>
  <cp:lastPrinted>2018-05-12T01:32:37Z</cp:lastPrinted>
  <dcterms:created xsi:type="dcterms:W3CDTF">2018-05-06T18:39:14Z</dcterms:created>
  <dcterms:modified xsi:type="dcterms:W3CDTF">2019-05-20T21:53:41Z</dcterms:modified>
</cp:coreProperties>
</file>