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852" r:id="rId2"/>
  </p:sldMasterIdLst>
  <p:notesMasterIdLst>
    <p:notesMasterId r:id="rId7"/>
  </p:notesMasterIdLst>
  <p:sldIdLst>
    <p:sldId id="256" r:id="rId3"/>
    <p:sldId id="258" r:id="rId4"/>
    <p:sldId id="280" r:id="rId5"/>
    <p:sldId id="281" r:id="rId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O KUSSUNOKI" initials="FK" lastIdx="1" clrIdx="0">
    <p:extLst>
      <p:ext uri="{19B8F6BF-5375-455C-9EA6-DF929625EA0E}">
        <p15:presenceInfo xmlns:p15="http://schemas.microsoft.com/office/powerpoint/2012/main" userId="af87baacc93fa6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  <a:srgbClr val="FF5050"/>
    <a:srgbClr val="FFFF99"/>
    <a:srgbClr val="26FA3A"/>
    <a:srgbClr val="52D848"/>
    <a:srgbClr val="24B860"/>
    <a:srgbClr val="FCAEF3"/>
    <a:srgbClr val="C907B2"/>
    <a:srgbClr val="FFFFFF"/>
    <a:srgbClr val="C7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7F619-DAAA-446D-B71A-E6DBAD5A4012}" v="14" dt="2020-07-08T17:19:28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 KUSSUNOKI" userId="af87baacc93fa65d" providerId="LiveId" clId="{32E660F2-0691-4BA7-87C1-D2F3609DC57F}"/>
    <pc:docChg chg="undo custSel addSld delSld modSld">
      <pc:chgData name="FLAVIO KUSSUNOKI" userId="af87baacc93fa65d" providerId="LiveId" clId="{32E660F2-0691-4BA7-87C1-D2F3609DC57F}" dt="2020-07-08T17:16:55.298" v="568" actId="1076"/>
      <pc:docMkLst>
        <pc:docMk/>
      </pc:docMkLst>
      <pc:sldChg chg="modSp">
        <pc:chgData name="FLAVIO KUSSUNOKI" userId="af87baacc93fa65d" providerId="LiveId" clId="{32E660F2-0691-4BA7-87C1-D2F3609DC57F}" dt="2020-07-08T17:10:33.527" v="37" actId="20577"/>
        <pc:sldMkLst>
          <pc:docMk/>
          <pc:sldMk cId="1519136991" sldId="258"/>
        </pc:sldMkLst>
        <pc:spChg chg="mod">
          <ac:chgData name="FLAVIO KUSSUNOKI" userId="af87baacc93fa65d" providerId="LiveId" clId="{32E660F2-0691-4BA7-87C1-D2F3609DC57F}" dt="2020-07-08T17:10:33.527" v="37" actId="20577"/>
          <ac:spMkLst>
            <pc:docMk/>
            <pc:sldMk cId="1519136991" sldId="258"/>
            <ac:spMk id="7" creationId="{858C3270-53A5-4077-BF82-CBEC0A20BC86}"/>
          </ac:spMkLst>
        </pc:spChg>
      </pc:sldChg>
      <pc:sldChg chg="addSp delSp modSp add del">
        <pc:chgData name="FLAVIO KUSSUNOKI" userId="af87baacc93fa65d" providerId="LiveId" clId="{32E660F2-0691-4BA7-87C1-D2F3609DC57F}" dt="2020-07-08T17:14:04.952" v="417" actId="1038"/>
        <pc:sldMkLst>
          <pc:docMk/>
          <pc:sldMk cId="3079512227" sldId="280"/>
        </pc:sldMkLst>
        <pc:spChg chg="mod">
          <ac:chgData name="FLAVIO KUSSUNOKI" userId="af87baacc93fa65d" providerId="LiveId" clId="{32E660F2-0691-4BA7-87C1-D2F3609DC57F}" dt="2020-07-08T17:11:03.428" v="82" actId="20577"/>
          <ac:spMkLst>
            <pc:docMk/>
            <pc:sldMk cId="3079512227" sldId="280"/>
            <ac:spMk id="2" creationId="{6304DF7D-39C8-47F7-B7F1-7A6AE395B5D5}"/>
          </ac:spMkLst>
        </pc:spChg>
        <pc:spChg chg="del">
          <ac:chgData name="FLAVIO KUSSUNOKI" userId="af87baacc93fa65d" providerId="LiveId" clId="{32E660F2-0691-4BA7-87C1-D2F3609DC57F}" dt="2020-07-08T17:10:52.659" v="69" actId="478"/>
          <ac:spMkLst>
            <pc:docMk/>
            <pc:sldMk cId="3079512227" sldId="280"/>
            <ac:spMk id="4" creationId="{675632FE-6E8C-42FC-9FB3-CDD50FAFA24C}"/>
          </ac:spMkLst>
        </pc:spChg>
        <pc:spChg chg="del">
          <ac:chgData name="FLAVIO KUSSUNOKI" userId="af87baacc93fa65d" providerId="LiveId" clId="{32E660F2-0691-4BA7-87C1-D2F3609DC57F}" dt="2020-07-08T17:10:52.659" v="69" actId="478"/>
          <ac:spMkLst>
            <pc:docMk/>
            <pc:sldMk cId="3079512227" sldId="280"/>
            <ac:spMk id="5" creationId="{B5920D7D-BE10-4C52-BDDD-585240951EE6}"/>
          </ac:spMkLst>
        </pc:spChg>
        <pc:spChg chg="add mod">
          <ac:chgData name="FLAVIO KUSSUNOKI" userId="af87baacc93fa65d" providerId="LiveId" clId="{32E660F2-0691-4BA7-87C1-D2F3609DC57F}" dt="2020-07-08T17:14:04.952" v="417" actId="1038"/>
          <ac:spMkLst>
            <pc:docMk/>
            <pc:sldMk cId="3079512227" sldId="280"/>
            <ac:spMk id="8" creationId="{CEC4C42A-DB51-4866-BD4B-0091FBCAC1CB}"/>
          </ac:spMkLst>
        </pc:spChg>
        <pc:spChg chg="del">
          <ac:chgData name="FLAVIO KUSSUNOKI" userId="af87baacc93fa65d" providerId="LiveId" clId="{32E660F2-0691-4BA7-87C1-D2F3609DC57F}" dt="2020-07-08T17:10:52.659" v="69" actId="478"/>
          <ac:spMkLst>
            <pc:docMk/>
            <pc:sldMk cId="3079512227" sldId="280"/>
            <ac:spMk id="10" creationId="{0A70F612-2BE0-450A-915C-0CF08163D1D0}"/>
          </ac:spMkLst>
        </pc:spChg>
        <pc:spChg chg="del">
          <ac:chgData name="FLAVIO KUSSUNOKI" userId="af87baacc93fa65d" providerId="LiveId" clId="{32E660F2-0691-4BA7-87C1-D2F3609DC57F}" dt="2020-07-08T17:10:52.659" v="69" actId="478"/>
          <ac:spMkLst>
            <pc:docMk/>
            <pc:sldMk cId="3079512227" sldId="280"/>
            <ac:spMk id="11" creationId="{0C06D9B1-1262-4781-89C3-E65FFAD3E38B}"/>
          </ac:spMkLst>
        </pc:spChg>
        <pc:spChg chg="del">
          <ac:chgData name="FLAVIO KUSSUNOKI" userId="af87baacc93fa65d" providerId="LiveId" clId="{32E660F2-0691-4BA7-87C1-D2F3609DC57F}" dt="2020-07-08T17:10:52.659" v="69" actId="478"/>
          <ac:spMkLst>
            <pc:docMk/>
            <pc:sldMk cId="3079512227" sldId="280"/>
            <ac:spMk id="19" creationId="{38C62CB2-8620-4039-9A4D-ED6C68F310DD}"/>
          </ac:spMkLst>
        </pc:spChg>
        <pc:spChg chg="del">
          <ac:chgData name="FLAVIO KUSSUNOKI" userId="af87baacc93fa65d" providerId="LiveId" clId="{32E660F2-0691-4BA7-87C1-D2F3609DC57F}" dt="2020-07-08T17:10:52.659" v="69" actId="478"/>
          <ac:spMkLst>
            <pc:docMk/>
            <pc:sldMk cId="3079512227" sldId="280"/>
            <ac:spMk id="20" creationId="{A9123783-A3AF-46D2-94AA-658516EE34F5}"/>
          </ac:spMkLst>
        </pc:spChg>
        <pc:spChg chg="del">
          <ac:chgData name="FLAVIO KUSSUNOKI" userId="af87baacc93fa65d" providerId="LiveId" clId="{32E660F2-0691-4BA7-87C1-D2F3609DC57F}" dt="2020-07-08T17:10:52.659" v="69" actId="478"/>
          <ac:spMkLst>
            <pc:docMk/>
            <pc:sldMk cId="3079512227" sldId="280"/>
            <ac:spMk id="23" creationId="{E9A3F333-22CD-4B6E-A29D-10FA93698F04}"/>
          </ac:spMkLst>
        </pc:spChg>
        <pc:spChg chg="del">
          <ac:chgData name="FLAVIO KUSSUNOKI" userId="af87baacc93fa65d" providerId="LiveId" clId="{32E660F2-0691-4BA7-87C1-D2F3609DC57F}" dt="2020-07-08T17:10:52.659" v="69" actId="478"/>
          <ac:spMkLst>
            <pc:docMk/>
            <pc:sldMk cId="3079512227" sldId="280"/>
            <ac:spMk id="25" creationId="{A3231302-4564-44BE-9376-D5A3EF54DCAE}"/>
          </ac:spMkLst>
        </pc:spChg>
        <pc:spChg chg="del">
          <ac:chgData name="FLAVIO KUSSUNOKI" userId="af87baacc93fa65d" providerId="LiveId" clId="{32E660F2-0691-4BA7-87C1-D2F3609DC57F}" dt="2020-07-08T17:10:52.659" v="69" actId="478"/>
          <ac:spMkLst>
            <pc:docMk/>
            <pc:sldMk cId="3079512227" sldId="280"/>
            <ac:spMk id="26" creationId="{69683749-FF95-4607-8AFC-CD41768C3646}"/>
          </ac:spMkLst>
        </pc:spChg>
        <pc:picChg chg="del">
          <ac:chgData name="FLAVIO KUSSUNOKI" userId="af87baacc93fa65d" providerId="LiveId" clId="{32E660F2-0691-4BA7-87C1-D2F3609DC57F}" dt="2020-07-08T17:10:48.242" v="68" actId="478"/>
          <ac:picMkLst>
            <pc:docMk/>
            <pc:sldMk cId="3079512227" sldId="280"/>
            <ac:picMk id="6" creationId="{151117C4-955A-4DD8-BE76-0AAFB7295603}"/>
          </ac:picMkLst>
        </pc:picChg>
        <pc:picChg chg="add mod">
          <ac:chgData name="FLAVIO KUSSUNOKI" userId="af87baacc93fa65d" providerId="LiveId" clId="{32E660F2-0691-4BA7-87C1-D2F3609DC57F}" dt="2020-07-08T17:11:28.926" v="84" actId="1076"/>
          <ac:picMkLst>
            <pc:docMk/>
            <pc:sldMk cId="3079512227" sldId="280"/>
            <ac:picMk id="7" creationId="{0E6D32EF-50AF-4A24-A64D-ABAD375D0E4E}"/>
          </ac:picMkLst>
        </pc:picChg>
        <pc:picChg chg="del">
          <ac:chgData name="FLAVIO KUSSUNOKI" userId="af87baacc93fa65d" providerId="LiveId" clId="{32E660F2-0691-4BA7-87C1-D2F3609DC57F}" dt="2020-07-08T17:10:52.659" v="69" actId="478"/>
          <ac:picMkLst>
            <pc:docMk/>
            <pc:sldMk cId="3079512227" sldId="280"/>
            <ac:picMk id="22" creationId="{B5808CF6-9894-408D-AF3E-79BC1651F366}"/>
          </ac:picMkLst>
        </pc:picChg>
        <pc:picChg chg="del">
          <ac:chgData name="FLAVIO KUSSUNOKI" userId="af87baacc93fa65d" providerId="LiveId" clId="{32E660F2-0691-4BA7-87C1-D2F3609DC57F}" dt="2020-07-08T17:10:52.659" v="69" actId="478"/>
          <ac:picMkLst>
            <pc:docMk/>
            <pc:sldMk cId="3079512227" sldId="280"/>
            <ac:picMk id="24" creationId="{8FCDDDC0-B86F-41F6-A0E2-E452DD21B1FC}"/>
          </ac:picMkLst>
        </pc:picChg>
      </pc:sldChg>
      <pc:sldChg chg="del">
        <pc:chgData name="FLAVIO KUSSUNOKI" userId="af87baacc93fa65d" providerId="LiveId" clId="{32E660F2-0691-4BA7-87C1-D2F3609DC57F}" dt="2020-07-08T17:10:38.027" v="38" actId="2696"/>
        <pc:sldMkLst>
          <pc:docMk/>
          <pc:sldMk cId="2579627077" sldId="281"/>
        </pc:sldMkLst>
      </pc:sldChg>
      <pc:sldChg chg="addSp delSp modSp add">
        <pc:chgData name="FLAVIO KUSSUNOKI" userId="af87baacc93fa65d" providerId="LiveId" clId="{32E660F2-0691-4BA7-87C1-D2F3609DC57F}" dt="2020-07-08T17:16:55.298" v="568" actId="1076"/>
        <pc:sldMkLst>
          <pc:docMk/>
          <pc:sldMk cId="4216412113" sldId="281"/>
        </pc:sldMkLst>
        <pc:spChg chg="del">
          <ac:chgData name="FLAVIO KUSSUNOKI" userId="af87baacc93fa65d" providerId="LiveId" clId="{32E660F2-0691-4BA7-87C1-D2F3609DC57F}" dt="2020-07-08T17:14:27.590" v="422" actId="478"/>
          <ac:spMkLst>
            <pc:docMk/>
            <pc:sldMk cId="4216412113" sldId="281"/>
            <ac:spMk id="2" creationId="{70593D77-0CA2-4D46-9BBD-984CA818D36D}"/>
          </ac:spMkLst>
        </pc:spChg>
        <pc:spChg chg="del">
          <ac:chgData name="FLAVIO KUSSUNOKI" userId="af87baacc93fa65d" providerId="LiveId" clId="{32E660F2-0691-4BA7-87C1-D2F3609DC57F}" dt="2020-07-08T17:14:28.955" v="423" actId="478"/>
          <ac:spMkLst>
            <pc:docMk/>
            <pc:sldMk cId="4216412113" sldId="281"/>
            <ac:spMk id="3" creationId="{3CCA3945-0D48-4D86-994C-7696F9403564}"/>
          </ac:spMkLst>
        </pc:spChg>
        <pc:spChg chg="add del">
          <ac:chgData name="FLAVIO KUSSUNOKI" userId="af87baacc93fa65d" providerId="LiveId" clId="{32E660F2-0691-4BA7-87C1-D2F3609DC57F}" dt="2020-07-08T17:14:18.491" v="420"/>
          <ac:spMkLst>
            <pc:docMk/>
            <pc:sldMk cId="4216412113" sldId="281"/>
            <ac:spMk id="5" creationId="{C44145F1-A681-49D8-9BC8-4DC27E939CDC}"/>
          </ac:spMkLst>
        </pc:spChg>
        <pc:spChg chg="add">
          <ac:chgData name="FLAVIO KUSSUNOKI" userId="af87baacc93fa65d" providerId="LiveId" clId="{32E660F2-0691-4BA7-87C1-D2F3609DC57F}" dt="2020-07-08T17:14:23.757" v="421"/>
          <ac:spMkLst>
            <pc:docMk/>
            <pc:sldMk cId="4216412113" sldId="281"/>
            <ac:spMk id="6" creationId="{44C918E9-0DBD-4AA9-BBF3-391BD4763885}"/>
          </ac:spMkLst>
        </pc:spChg>
        <pc:spChg chg="add">
          <ac:chgData name="FLAVIO KUSSUNOKI" userId="af87baacc93fa65d" providerId="LiveId" clId="{32E660F2-0691-4BA7-87C1-D2F3609DC57F}" dt="2020-07-08T17:14:23.757" v="421"/>
          <ac:spMkLst>
            <pc:docMk/>
            <pc:sldMk cId="4216412113" sldId="281"/>
            <ac:spMk id="7" creationId="{546E5642-3189-4ED7-99F7-F01F0CFE2252}"/>
          </ac:spMkLst>
        </pc:spChg>
        <pc:spChg chg="add mod">
          <ac:chgData name="FLAVIO KUSSUNOKI" userId="af87baacc93fa65d" providerId="LiveId" clId="{32E660F2-0691-4BA7-87C1-D2F3609DC57F}" dt="2020-07-08T17:15:41.523" v="431" actId="20577"/>
          <ac:spMkLst>
            <pc:docMk/>
            <pc:sldMk cId="4216412113" sldId="281"/>
            <ac:spMk id="9" creationId="{80714640-425D-471B-AE39-90688B276769}"/>
          </ac:spMkLst>
        </pc:spChg>
        <pc:spChg chg="add mod">
          <ac:chgData name="FLAVIO KUSSUNOKI" userId="af87baacc93fa65d" providerId="LiveId" clId="{32E660F2-0691-4BA7-87C1-D2F3609DC57F}" dt="2020-07-08T17:15:53.899" v="437" actId="20577"/>
          <ac:spMkLst>
            <pc:docMk/>
            <pc:sldMk cId="4216412113" sldId="281"/>
            <ac:spMk id="10" creationId="{DCE30EF5-3BB5-4356-AE96-6DCA1B5020F8}"/>
          </ac:spMkLst>
        </pc:spChg>
        <pc:spChg chg="add mod">
          <ac:chgData name="FLAVIO KUSSUNOKI" userId="af87baacc93fa65d" providerId="LiveId" clId="{32E660F2-0691-4BA7-87C1-D2F3609DC57F}" dt="2020-07-08T17:16:00.365" v="441" actId="20577"/>
          <ac:spMkLst>
            <pc:docMk/>
            <pc:sldMk cId="4216412113" sldId="281"/>
            <ac:spMk id="11" creationId="{98DE2BC1-F3C4-4B53-B0B7-C52D1EC1C671}"/>
          </ac:spMkLst>
        </pc:spChg>
        <pc:spChg chg="add mod">
          <ac:chgData name="FLAVIO KUSSUNOKI" userId="af87baacc93fa65d" providerId="LiveId" clId="{32E660F2-0691-4BA7-87C1-D2F3609DC57F}" dt="2020-07-08T17:16:27.618" v="563" actId="20577"/>
          <ac:spMkLst>
            <pc:docMk/>
            <pc:sldMk cId="4216412113" sldId="281"/>
            <ac:spMk id="12" creationId="{B6CB9ED3-8365-4552-8E64-FF5052481FB2}"/>
          </ac:spMkLst>
        </pc:spChg>
        <pc:picChg chg="add mod modCrop">
          <ac:chgData name="FLAVIO KUSSUNOKI" userId="af87baacc93fa65d" providerId="LiveId" clId="{32E660F2-0691-4BA7-87C1-D2F3609DC57F}" dt="2020-07-08T17:15:47.208" v="434" actId="1076"/>
          <ac:picMkLst>
            <pc:docMk/>
            <pc:sldMk cId="4216412113" sldId="281"/>
            <ac:picMk id="8" creationId="{EF27398B-DBD2-42B5-84BB-1456EBDD8AD6}"/>
          </ac:picMkLst>
        </pc:picChg>
        <pc:picChg chg="add mod">
          <ac:chgData name="FLAVIO KUSSUNOKI" userId="af87baacc93fa65d" providerId="LiveId" clId="{32E660F2-0691-4BA7-87C1-D2F3609DC57F}" dt="2020-07-08T17:16:55.298" v="568" actId="1076"/>
          <ac:picMkLst>
            <pc:docMk/>
            <pc:sldMk cId="4216412113" sldId="281"/>
            <ac:picMk id="13" creationId="{F9FAFE67-5DCE-4FF2-B3CE-087F06C4144B}"/>
          </ac:picMkLst>
        </pc:picChg>
      </pc:sldChg>
      <pc:sldChg chg="del">
        <pc:chgData name="FLAVIO KUSSUNOKI" userId="af87baacc93fa65d" providerId="LiveId" clId="{32E660F2-0691-4BA7-87C1-D2F3609DC57F}" dt="2020-07-08T17:10:38.144" v="39" actId="2696"/>
        <pc:sldMkLst>
          <pc:docMk/>
          <pc:sldMk cId="2430605019" sldId="282"/>
        </pc:sldMkLst>
      </pc:sldChg>
      <pc:sldChg chg="del">
        <pc:chgData name="FLAVIO KUSSUNOKI" userId="af87baacc93fa65d" providerId="LiveId" clId="{32E660F2-0691-4BA7-87C1-D2F3609DC57F}" dt="2020-07-08T17:10:38.295" v="40" actId="2696"/>
        <pc:sldMkLst>
          <pc:docMk/>
          <pc:sldMk cId="881626899" sldId="283"/>
        </pc:sldMkLst>
      </pc:sldChg>
      <pc:sldChg chg="del">
        <pc:chgData name="FLAVIO KUSSUNOKI" userId="af87baacc93fa65d" providerId="LiveId" clId="{32E660F2-0691-4BA7-87C1-D2F3609DC57F}" dt="2020-07-08T17:10:38.460" v="41" actId="2696"/>
        <pc:sldMkLst>
          <pc:docMk/>
          <pc:sldMk cId="1949435081" sldId="284"/>
        </pc:sldMkLst>
      </pc:sldChg>
      <pc:sldChg chg="del">
        <pc:chgData name="FLAVIO KUSSUNOKI" userId="af87baacc93fa65d" providerId="LiveId" clId="{32E660F2-0691-4BA7-87C1-D2F3609DC57F}" dt="2020-07-08T17:10:40.500" v="51" actId="2696"/>
        <pc:sldMkLst>
          <pc:docMk/>
          <pc:sldMk cId="365847928" sldId="285"/>
        </pc:sldMkLst>
      </pc:sldChg>
      <pc:sldChg chg="del">
        <pc:chgData name="FLAVIO KUSSUNOKI" userId="af87baacc93fa65d" providerId="LiveId" clId="{32E660F2-0691-4BA7-87C1-D2F3609DC57F}" dt="2020-07-08T17:10:40.944" v="52" actId="2696"/>
        <pc:sldMkLst>
          <pc:docMk/>
          <pc:sldMk cId="3837396349" sldId="286"/>
        </pc:sldMkLst>
      </pc:sldChg>
      <pc:sldChg chg="del">
        <pc:chgData name="FLAVIO KUSSUNOKI" userId="af87baacc93fa65d" providerId="LiveId" clId="{32E660F2-0691-4BA7-87C1-D2F3609DC57F}" dt="2020-07-08T17:10:38.619" v="42" actId="2696"/>
        <pc:sldMkLst>
          <pc:docMk/>
          <pc:sldMk cId="123028877" sldId="287"/>
        </pc:sldMkLst>
      </pc:sldChg>
      <pc:sldChg chg="del">
        <pc:chgData name="FLAVIO KUSSUNOKI" userId="af87baacc93fa65d" providerId="LiveId" clId="{32E660F2-0691-4BA7-87C1-D2F3609DC57F}" dt="2020-07-08T17:10:41.323" v="54" actId="2696"/>
        <pc:sldMkLst>
          <pc:docMk/>
          <pc:sldMk cId="48807908" sldId="288"/>
        </pc:sldMkLst>
      </pc:sldChg>
      <pc:sldChg chg="del">
        <pc:chgData name="FLAVIO KUSSUNOKI" userId="af87baacc93fa65d" providerId="LiveId" clId="{32E660F2-0691-4BA7-87C1-D2F3609DC57F}" dt="2020-07-08T17:10:41.987" v="57" actId="2696"/>
        <pc:sldMkLst>
          <pc:docMk/>
          <pc:sldMk cId="3917711835" sldId="289"/>
        </pc:sldMkLst>
      </pc:sldChg>
      <pc:sldChg chg="del">
        <pc:chgData name="FLAVIO KUSSUNOKI" userId="af87baacc93fa65d" providerId="LiveId" clId="{32E660F2-0691-4BA7-87C1-D2F3609DC57F}" dt="2020-07-08T17:10:42.857" v="60" actId="2696"/>
        <pc:sldMkLst>
          <pc:docMk/>
          <pc:sldMk cId="15620612" sldId="290"/>
        </pc:sldMkLst>
      </pc:sldChg>
      <pc:sldChg chg="del">
        <pc:chgData name="FLAVIO KUSSUNOKI" userId="af87baacc93fa65d" providerId="LiveId" clId="{32E660F2-0691-4BA7-87C1-D2F3609DC57F}" dt="2020-07-08T17:10:43.760" v="63" actId="2696"/>
        <pc:sldMkLst>
          <pc:docMk/>
          <pc:sldMk cId="1509316800" sldId="291"/>
        </pc:sldMkLst>
      </pc:sldChg>
      <pc:sldChg chg="del">
        <pc:chgData name="FLAVIO KUSSUNOKI" userId="af87baacc93fa65d" providerId="LiveId" clId="{32E660F2-0691-4BA7-87C1-D2F3609DC57F}" dt="2020-07-08T17:10:43.951" v="64" actId="2696"/>
        <pc:sldMkLst>
          <pc:docMk/>
          <pc:sldMk cId="4258409748" sldId="292"/>
        </pc:sldMkLst>
      </pc:sldChg>
      <pc:sldChg chg="del">
        <pc:chgData name="FLAVIO KUSSUNOKI" userId="af87baacc93fa65d" providerId="LiveId" clId="{32E660F2-0691-4BA7-87C1-D2F3609DC57F}" dt="2020-07-08T17:10:44.175" v="65" actId="2696"/>
        <pc:sldMkLst>
          <pc:docMk/>
          <pc:sldMk cId="2894366454" sldId="293"/>
        </pc:sldMkLst>
      </pc:sldChg>
      <pc:sldChg chg="del">
        <pc:chgData name="FLAVIO KUSSUNOKI" userId="af87baacc93fa65d" providerId="LiveId" clId="{32E660F2-0691-4BA7-87C1-D2F3609DC57F}" dt="2020-07-08T17:10:42.229" v="58" actId="2696"/>
        <pc:sldMkLst>
          <pc:docMk/>
          <pc:sldMk cId="608032406" sldId="294"/>
        </pc:sldMkLst>
      </pc:sldChg>
      <pc:sldChg chg="del">
        <pc:chgData name="FLAVIO KUSSUNOKI" userId="af87baacc93fa65d" providerId="LiveId" clId="{32E660F2-0691-4BA7-87C1-D2F3609DC57F}" dt="2020-07-08T17:10:43.580" v="62" actId="2696"/>
        <pc:sldMkLst>
          <pc:docMk/>
          <pc:sldMk cId="2275335834" sldId="295"/>
        </pc:sldMkLst>
      </pc:sldChg>
      <pc:sldChg chg="del">
        <pc:chgData name="FLAVIO KUSSUNOKI" userId="af87baacc93fa65d" providerId="LiveId" clId="{32E660F2-0691-4BA7-87C1-D2F3609DC57F}" dt="2020-07-08T17:10:40.310" v="50" actId="2696"/>
        <pc:sldMkLst>
          <pc:docMk/>
          <pc:sldMk cId="16797018" sldId="296"/>
        </pc:sldMkLst>
      </pc:sldChg>
      <pc:sldChg chg="del">
        <pc:chgData name="FLAVIO KUSSUNOKI" userId="af87baacc93fa65d" providerId="LiveId" clId="{32E660F2-0691-4BA7-87C1-D2F3609DC57F}" dt="2020-07-08T17:10:41.132" v="53" actId="2696"/>
        <pc:sldMkLst>
          <pc:docMk/>
          <pc:sldMk cId="2679358513" sldId="297"/>
        </pc:sldMkLst>
      </pc:sldChg>
      <pc:sldChg chg="del">
        <pc:chgData name="FLAVIO KUSSUNOKI" userId="af87baacc93fa65d" providerId="LiveId" clId="{32E660F2-0691-4BA7-87C1-D2F3609DC57F}" dt="2020-07-08T17:10:41.544" v="55" actId="2696"/>
        <pc:sldMkLst>
          <pc:docMk/>
          <pc:sldMk cId="2386257103" sldId="298"/>
        </pc:sldMkLst>
      </pc:sldChg>
      <pc:sldChg chg="del">
        <pc:chgData name="FLAVIO KUSSUNOKI" userId="af87baacc93fa65d" providerId="LiveId" clId="{32E660F2-0691-4BA7-87C1-D2F3609DC57F}" dt="2020-07-08T17:10:41.763" v="56" actId="2696"/>
        <pc:sldMkLst>
          <pc:docMk/>
          <pc:sldMk cId="904847292" sldId="299"/>
        </pc:sldMkLst>
      </pc:sldChg>
      <pc:sldChg chg="del">
        <pc:chgData name="FLAVIO KUSSUNOKI" userId="af87baacc93fa65d" providerId="LiveId" clId="{32E660F2-0691-4BA7-87C1-D2F3609DC57F}" dt="2020-07-08T17:10:38.764" v="43" actId="2696"/>
        <pc:sldMkLst>
          <pc:docMk/>
          <pc:sldMk cId="3804703034" sldId="300"/>
        </pc:sldMkLst>
      </pc:sldChg>
      <pc:sldChg chg="del">
        <pc:chgData name="FLAVIO KUSSUNOKI" userId="af87baacc93fa65d" providerId="LiveId" clId="{32E660F2-0691-4BA7-87C1-D2F3609DC57F}" dt="2020-07-08T17:10:38.926" v="44" actId="2696"/>
        <pc:sldMkLst>
          <pc:docMk/>
          <pc:sldMk cId="2027413763" sldId="301"/>
        </pc:sldMkLst>
      </pc:sldChg>
      <pc:sldChg chg="del">
        <pc:chgData name="FLAVIO KUSSUNOKI" userId="af87baacc93fa65d" providerId="LiveId" clId="{32E660F2-0691-4BA7-87C1-D2F3609DC57F}" dt="2020-07-08T17:10:39.097" v="45" actId="2696"/>
        <pc:sldMkLst>
          <pc:docMk/>
          <pc:sldMk cId="2119588111" sldId="302"/>
        </pc:sldMkLst>
      </pc:sldChg>
      <pc:sldChg chg="del">
        <pc:chgData name="FLAVIO KUSSUNOKI" userId="af87baacc93fa65d" providerId="LiveId" clId="{32E660F2-0691-4BA7-87C1-D2F3609DC57F}" dt="2020-07-08T17:10:39.580" v="46" actId="2696"/>
        <pc:sldMkLst>
          <pc:docMk/>
          <pc:sldMk cId="764176596" sldId="303"/>
        </pc:sldMkLst>
      </pc:sldChg>
      <pc:sldChg chg="del">
        <pc:chgData name="FLAVIO KUSSUNOKI" userId="af87baacc93fa65d" providerId="LiveId" clId="{32E660F2-0691-4BA7-87C1-D2F3609DC57F}" dt="2020-07-08T17:10:39.725" v="47" actId="2696"/>
        <pc:sldMkLst>
          <pc:docMk/>
          <pc:sldMk cId="2425933807" sldId="304"/>
        </pc:sldMkLst>
      </pc:sldChg>
      <pc:sldChg chg="del">
        <pc:chgData name="FLAVIO KUSSUNOKI" userId="af87baacc93fa65d" providerId="LiveId" clId="{32E660F2-0691-4BA7-87C1-D2F3609DC57F}" dt="2020-07-08T17:10:39.922" v="48" actId="2696"/>
        <pc:sldMkLst>
          <pc:docMk/>
          <pc:sldMk cId="1727463812" sldId="305"/>
        </pc:sldMkLst>
      </pc:sldChg>
      <pc:sldChg chg="del">
        <pc:chgData name="FLAVIO KUSSUNOKI" userId="af87baacc93fa65d" providerId="LiveId" clId="{32E660F2-0691-4BA7-87C1-D2F3609DC57F}" dt="2020-07-08T17:10:40.099" v="49" actId="2696"/>
        <pc:sldMkLst>
          <pc:docMk/>
          <pc:sldMk cId="426079451" sldId="306"/>
        </pc:sldMkLst>
      </pc:sldChg>
      <pc:sldChg chg="del">
        <pc:chgData name="FLAVIO KUSSUNOKI" userId="af87baacc93fa65d" providerId="LiveId" clId="{32E660F2-0691-4BA7-87C1-D2F3609DC57F}" dt="2020-07-08T17:10:42.669" v="59" actId="2696"/>
        <pc:sldMkLst>
          <pc:docMk/>
          <pc:sldMk cId="2196412236" sldId="307"/>
        </pc:sldMkLst>
      </pc:sldChg>
      <pc:sldChg chg="del">
        <pc:chgData name="FLAVIO KUSSUNOKI" userId="af87baacc93fa65d" providerId="LiveId" clId="{32E660F2-0691-4BA7-87C1-D2F3609DC57F}" dt="2020-07-08T17:10:43.370" v="61" actId="2696"/>
        <pc:sldMkLst>
          <pc:docMk/>
          <pc:sldMk cId="1211510193" sldId="308"/>
        </pc:sldMkLst>
      </pc:sldChg>
    </pc:docChg>
  </pc:docChgLst>
  <pc:docChgLst>
    <pc:chgData name="FLAVIO KUSSUNOKI" userId="af87baacc93fa65d" providerId="LiveId" clId="{98B7F619-DAAA-446D-B71A-E6DBAD5A4012}"/>
    <pc:docChg chg="custSel modSld">
      <pc:chgData name="FLAVIO KUSSUNOKI" userId="af87baacc93fa65d" providerId="LiveId" clId="{98B7F619-DAAA-446D-B71A-E6DBAD5A4012}" dt="2020-07-08T17:21:03.864" v="347" actId="20577"/>
      <pc:docMkLst>
        <pc:docMk/>
      </pc:docMkLst>
      <pc:sldChg chg="addSp modSp">
        <pc:chgData name="FLAVIO KUSSUNOKI" userId="af87baacc93fa65d" providerId="LiveId" clId="{98B7F619-DAAA-446D-B71A-E6DBAD5A4012}" dt="2020-07-08T17:21:03.864" v="347" actId="20577"/>
        <pc:sldMkLst>
          <pc:docMk/>
          <pc:sldMk cId="4216412113" sldId="281"/>
        </pc:sldMkLst>
        <pc:spChg chg="mod">
          <ac:chgData name="FLAVIO KUSSUNOKI" userId="af87baacc93fa65d" providerId="LiveId" clId="{98B7F619-DAAA-446D-B71A-E6DBAD5A4012}" dt="2020-07-08T17:21:03.864" v="347" actId="20577"/>
          <ac:spMkLst>
            <pc:docMk/>
            <pc:sldMk cId="4216412113" sldId="281"/>
            <ac:spMk id="12" creationId="{B6CB9ED3-8365-4552-8E64-FF5052481FB2}"/>
          </ac:spMkLst>
        </pc:spChg>
        <pc:cxnChg chg="add mod">
          <ac:chgData name="FLAVIO KUSSUNOKI" userId="af87baacc93fa65d" providerId="LiveId" clId="{98B7F619-DAAA-446D-B71A-E6DBAD5A4012}" dt="2020-07-08T17:20:49.308" v="296" actId="20577"/>
          <ac:cxnSpMkLst>
            <pc:docMk/>
            <pc:sldMk cId="4216412113" sldId="281"/>
            <ac:cxnSpMk id="3" creationId="{5C91A897-27DC-484A-97D9-73A27AD30AE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437"/>
          </a:xfrm>
          <a:prstGeom prst="rect">
            <a:avLst/>
          </a:prstGeom>
        </p:spPr>
        <p:txBody>
          <a:bodyPr vert="horz" lIns="96736" tIns="48368" rIns="96736" bIns="4836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437"/>
          </a:xfrm>
          <a:prstGeom prst="rect">
            <a:avLst/>
          </a:prstGeom>
        </p:spPr>
        <p:txBody>
          <a:bodyPr vert="horz" lIns="96736" tIns="48368" rIns="96736" bIns="48368" rtlCol="0"/>
          <a:lstStyle>
            <a:lvl1pPr algn="r">
              <a:defRPr sz="1300"/>
            </a:lvl1pPr>
          </a:lstStyle>
          <a:p>
            <a:fld id="{5DB63420-CA16-43EA-B3AD-55F603F578F4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36" tIns="48368" rIns="96736" bIns="4836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6262"/>
            <a:ext cx="5679440" cy="4029026"/>
          </a:xfrm>
          <a:prstGeom prst="rect">
            <a:avLst/>
          </a:prstGeom>
        </p:spPr>
        <p:txBody>
          <a:bodyPr vert="horz" lIns="96736" tIns="48368" rIns="96736" bIns="4836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79"/>
            <a:ext cx="3076363" cy="513436"/>
          </a:xfrm>
          <a:prstGeom prst="rect">
            <a:avLst/>
          </a:prstGeom>
        </p:spPr>
        <p:txBody>
          <a:bodyPr vert="horz" lIns="96736" tIns="48368" rIns="96736" bIns="4836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79"/>
            <a:ext cx="3076363" cy="513436"/>
          </a:xfrm>
          <a:prstGeom prst="rect">
            <a:avLst/>
          </a:prstGeom>
        </p:spPr>
        <p:txBody>
          <a:bodyPr vert="horz" lIns="96736" tIns="48368" rIns="96736" bIns="48368" rtlCol="0" anchor="b"/>
          <a:lstStyle>
            <a:lvl1pPr algn="r">
              <a:defRPr sz="1300"/>
            </a:lvl1pPr>
          </a:lstStyle>
          <a:p>
            <a:fld id="{CFA42DE0-5869-48F6-BC70-C01A716B87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FF59-EFAC-4134-9490-B30906D785D0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7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57AA-E3DC-4122-9D44-76DF4BAB795A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81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F426-C99E-4F32-B32B-C4231260F416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538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D6179-D943-4C6B-A8DF-1C4888365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F593C4-860C-402B-8089-DA68E8441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7E33D2-5C3F-4E78-B44A-B3A51ED8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666-9651-494C-8AD9-1DC331F30227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0774D-11A6-4F80-B226-A774A56C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E58DD0-0063-4FB8-B769-E77317E9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65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DFA21-9E4B-419E-883D-B1374F0D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53B4F-F95A-4643-9D3E-E75B937FB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8B949-F796-4AA8-ACA3-4303DC0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89B3-2844-4266-817E-CAE68FFA736C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EDCF2-1D7D-469A-881E-FBB9B7DB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201E7-10F6-4125-AD39-19D0159F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415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6AEAF-CBBB-45F7-B359-21156799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B6A6A8-4974-48EC-9B8B-B2FC5B9E2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4F6B3-339B-4239-9CF2-29C6AD82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4EF5-55BB-45FE-B0E4-FDF7CA0117FD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FBE992-61A3-4D2E-BD4A-414C54CB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9ADB3-6829-4410-9270-E73AB522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66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12E69-EB26-423C-AB5C-148A54C9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36C57-8BF7-481A-9408-88AED47F5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91A032-B3A0-4240-88A6-20F3FE063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5EBAE4-69C6-412C-8A53-309A4E8B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D09F-AF25-4BFE-9186-EFC2BF7F62F5}" type="datetime1">
              <a:rPr lang="pt-BR" smtClean="0"/>
              <a:t>08/07/2020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8AB32D-4B33-420B-83E8-C850A84B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132FAF-6651-4F1D-A93B-A8A5F6A5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90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24100-BFAE-4F29-A0CA-E250E4A3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58B368-E5FF-467A-BADA-0FED94A2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7EF306-D171-42B1-9DCB-CB4E92FD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884A7D-C9FA-41CC-A4D0-481FD9BC1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9A73B0-B952-4CC7-BABA-FBE4A064E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CE2B15-96A7-43E0-9A17-C134D512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9299-D9FA-4613-BA9C-96198D636FF1}" type="datetime1">
              <a:rPr lang="pt-BR" smtClean="0"/>
              <a:t>08/07/2020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3A07F0-1A52-4875-B7AC-A1A4EF72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03FA86-CE0D-4F9C-B329-10FB4027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576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EB7DF-DA18-4862-85D3-C321D86D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870001-BF52-49FF-A128-1582AED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151-D56C-4B56-8D45-C2B3C52AC344}" type="datetime1">
              <a:rPr lang="pt-BR" smtClean="0"/>
              <a:t>08/07/2020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4B0C52-EA83-46A1-8D62-2E76911D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D6C404-F2F2-435D-952C-4F140143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54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1C3087-182E-4267-9ABF-C06EF1DE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52E2-363F-408F-AA11-92C2B8422A16}" type="datetime1">
              <a:rPr lang="pt-BR" smtClean="0"/>
              <a:t>08/07/2020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A0D2D8-7772-4595-AB6C-2AA6AD3C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59FAD3-5C4A-4A68-9D12-71344BF0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301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8669D-C61C-48C8-AAE9-DC3083F3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0B6BB-B3AA-481B-BF90-87769A1E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8ABE89-9F11-4FF1-8484-9DB609934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B0AC2-EAAA-48BD-858B-4D9A1E93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A834-9FA4-41BD-B3BF-F539DC92AC8A}" type="datetime1">
              <a:rPr lang="pt-BR" smtClean="0"/>
              <a:t>08/07/2020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665C30-EFC6-468B-AE9F-49C96BD1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006339-F6C2-48AA-B611-319F19F6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27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F04A-3F8A-4DDB-A926-8AAC48E1342B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20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052EA-E449-458D-BF32-929DFF4C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F3DD79-7F42-472B-8367-8BCA041C9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4FB6B8-9DF0-4922-B0D1-31D089164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4665F2-7EAC-43F0-A21A-125648DE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F159-94A8-40C3-9845-95779B1B384C}" type="datetime1">
              <a:rPr lang="pt-BR" smtClean="0"/>
              <a:t>08/07/2020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B2964-967E-421B-A82B-B86BFA34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1F6520-5AAC-4F6E-AA78-7498129D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067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FE6CD-D7D4-4FF9-8208-B500D3B9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64CF9C-9BC1-40EC-ADA2-E1643B020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B81382-1A55-416C-8018-7DE18590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DDED-6AD0-4997-955C-19D7D7191C42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9E868-9A9A-41DB-9587-669CBB5F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2567D-11BA-4040-A1C2-86A855A4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437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74A599-CB6C-498D-8554-3FFE0C1BA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7DD28C-C07B-4DC6-8CE0-FD0741E1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96EC8-5FE9-4A19-A7CE-B5F580EA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20D6-341E-419F-B008-2A1FAB26A5CD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1AE0F6-A8E7-4401-87ED-0F36EFAB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E14DF-15CA-4471-A3B8-C97C028A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A423-D83E-4DC3-BBF6-DF9EC0E8398B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4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44B6-1B1C-4426-83E5-677D118036B4}" type="datetime1">
              <a:rPr lang="pt-BR" smtClean="0"/>
              <a:t>08/07/2020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34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8924-D6CB-4D7F-9795-A2244D6C88C3}" type="datetime1">
              <a:rPr lang="pt-BR" smtClean="0"/>
              <a:t>08/07/2020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0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AFD3-8BF2-4FA0-A88F-5C6105A5702F}" type="datetime1">
              <a:rPr lang="pt-BR" smtClean="0"/>
              <a:t>08/07/2020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95A3-F5A6-4520-989F-8A30415782D4}" type="datetime1">
              <a:rPr lang="pt-BR" smtClean="0"/>
              <a:t>08/07/2020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7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D214-538F-4796-8517-E309A21C5305}" type="datetime1">
              <a:rPr lang="pt-BR" smtClean="0"/>
              <a:t>08/07/2020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82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EF70-4937-410C-ADEE-3B59BB72E77D}" type="datetime1">
              <a:rPr lang="pt-BR" smtClean="0"/>
              <a:t>08/07/2020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1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C07B5C-F819-4EAD-8AD1-19BB25C92373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2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3EA6CB-E4FF-4548-BF80-A2B93670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07139-F7E0-47E8-B0B4-464460A8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955C7-1DF4-4C4B-9F6E-51CD288B3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6AFE-F055-4500-8E30-D3353C38FBF8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05818D-7C1D-4445-BF7C-BF705CCE2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7F9EE7-551C-46F9-80A8-0E7C22D5C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82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C97D26B-595D-4BF5-8A8F-8D35E6492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" r="1" b="2667"/>
          <a:stretch/>
        </p:blipFill>
        <p:spPr>
          <a:xfrm>
            <a:off x="4187198" y="1203650"/>
            <a:ext cx="8004804" cy="5151995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2471D71-F6C5-4DF0-ABAB-955E4AE99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" y="45157"/>
            <a:ext cx="3269964" cy="112238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4DB64BB6-9B95-4A35-9179-E5E212575875}"/>
              </a:ext>
            </a:extLst>
          </p:cNvPr>
          <p:cNvSpPr txBox="1"/>
          <p:nvPr/>
        </p:nvSpPr>
        <p:spPr>
          <a:xfrm>
            <a:off x="1884198" y="2397618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E943711-FF33-4DDD-B14C-6000BC3B4692}"/>
              </a:ext>
            </a:extLst>
          </p:cNvPr>
          <p:cNvSpPr txBox="1"/>
          <p:nvPr/>
        </p:nvSpPr>
        <p:spPr>
          <a:xfrm>
            <a:off x="1189765" y="3564299"/>
            <a:ext cx="21696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1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de utilização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6EF3FC4-B0EE-4A73-B346-C6E40C62F1A5}"/>
              </a:ext>
            </a:extLst>
          </p:cNvPr>
          <p:cNvSpPr txBox="1"/>
          <p:nvPr/>
        </p:nvSpPr>
        <p:spPr>
          <a:xfrm>
            <a:off x="363894" y="6036908"/>
            <a:ext cx="1260281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1" b="1" dirty="0"/>
              <a:t>Junho de 2020</a:t>
            </a:r>
          </a:p>
        </p:txBody>
      </p:sp>
      <p:sp>
        <p:nvSpPr>
          <p:cNvPr id="28" name="Espaço Reservado para Número de Slide 27">
            <a:extLst>
              <a:ext uri="{FF2B5EF4-FFF2-40B4-BE49-F238E27FC236}">
                <a16:creationId xmlns:a16="http://schemas.microsoft.com/office/drawing/2014/main" id="{72948E1D-B869-4CAE-9F6B-196E855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85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8C3270-53A5-4077-BF82-CBEC0A20BC86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5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Apresentaçao</a:t>
            </a:r>
            <a:r>
              <a:rPr lang="en-US" sz="5400" b="1" spc="-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en-US" sz="5400" b="1" spc="-5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Programa</a:t>
            </a:r>
            <a:endParaRPr lang="en-US" sz="5400" b="1" spc="-5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" name="Imagem 10" descr="Uma imagem contendo interior&#10;&#10;Descrição gerada com muito alta confiança">
            <a:extLst>
              <a:ext uri="{FF2B5EF4-FFF2-40B4-BE49-F238E27FC236}">
                <a16:creationId xmlns:a16="http://schemas.microsoft.com/office/drawing/2014/main" id="{9C7AEAF7-DC99-485A-A35D-02A6A8D2B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601575"/>
            <a:ext cx="5455917" cy="34099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65744E-1FDE-4ED1-8153-F4FA964FC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372223"/>
            <a:ext cx="5455917" cy="186865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D9D95E4-542C-4C66-B594-7120EB2A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13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00F7309-36C4-4004-BC45-8F4D616EBC21}"/>
              </a:ext>
            </a:extLst>
          </p:cNvPr>
          <p:cNvSpPr/>
          <p:nvPr/>
        </p:nvSpPr>
        <p:spPr>
          <a:xfrm>
            <a:off x="339634" y="330927"/>
            <a:ext cx="38056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04DF7D-39C8-47F7-B7F1-7A6AE395B5D5}"/>
              </a:ext>
            </a:extLst>
          </p:cNvPr>
          <p:cNvSpPr txBox="1"/>
          <p:nvPr/>
        </p:nvSpPr>
        <p:spPr>
          <a:xfrm>
            <a:off x="478971" y="330926"/>
            <a:ext cx="12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ESPCE0341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D32EF-50AF-4A24-A64D-ABAD375D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" y="928687"/>
            <a:ext cx="8543925" cy="5000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4C42A-DB51-4866-BD4B-0091FBCAC1CB}"/>
              </a:ext>
            </a:extLst>
          </p:cNvPr>
          <p:cNvSpPr txBox="1"/>
          <p:nvPr/>
        </p:nvSpPr>
        <p:spPr>
          <a:xfrm>
            <a:off x="531980" y="4638261"/>
            <a:ext cx="8267464" cy="1477328"/>
          </a:xfrm>
          <a:prstGeom prst="rect">
            <a:avLst/>
          </a:prstGeom>
          <a:solidFill>
            <a:srgbClr val="CFCFCF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O programa iniciará com a solicitação de senha do usuário, da mesma forma como ocorre com o CD1406.</a:t>
            </a:r>
          </a:p>
          <a:p>
            <a:r>
              <a:rPr lang="pt-BR" dirty="0"/>
              <a:t>Para execução da rotina é pré-requisito que se faça a execuçao do programa CE0340 para geração da tabela </a:t>
            </a:r>
          </a:p>
          <a:p>
            <a:r>
              <a:rPr lang="pt-BR" b="1" dirty="0"/>
              <a:t>NECESSIDADE-OC.</a:t>
            </a:r>
          </a:p>
        </p:txBody>
      </p:sp>
    </p:spTree>
    <p:extLst>
      <p:ext uri="{BB962C8B-B14F-4D97-AF65-F5344CB8AC3E}">
        <p14:creationId xmlns:p14="http://schemas.microsoft.com/office/powerpoint/2010/main" val="307951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B263-1C98-494A-A3D1-574E7A0F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4</a:t>
            </a:fld>
            <a:endParaRPr lang="pt-BR"/>
          </a:p>
        </p:txBody>
      </p:sp>
      <p:sp>
        <p:nvSpPr>
          <p:cNvPr id="6" name="Retângulo 2">
            <a:extLst>
              <a:ext uri="{FF2B5EF4-FFF2-40B4-BE49-F238E27FC236}">
                <a16:creationId xmlns:a16="http://schemas.microsoft.com/office/drawing/2014/main" id="{44C918E9-0DBD-4AA9-BBF3-391BD4763885}"/>
              </a:ext>
            </a:extLst>
          </p:cNvPr>
          <p:cNvSpPr/>
          <p:nvPr/>
        </p:nvSpPr>
        <p:spPr>
          <a:xfrm>
            <a:off x="339634" y="330927"/>
            <a:ext cx="38056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546E5642-3189-4ED7-99F7-F01F0CFE2252}"/>
              </a:ext>
            </a:extLst>
          </p:cNvPr>
          <p:cNvSpPr txBox="1"/>
          <p:nvPr/>
        </p:nvSpPr>
        <p:spPr>
          <a:xfrm>
            <a:off x="478971" y="330926"/>
            <a:ext cx="12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ESPCE0341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27398B-DBD2-42B5-84BB-1456EBDD8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26"/>
          <a:stretch/>
        </p:blipFill>
        <p:spPr>
          <a:xfrm>
            <a:off x="339634" y="919162"/>
            <a:ext cx="8515350" cy="147948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0714640-425D-471B-AE39-90688B276769}"/>
              </a:ext>
            </a:extLst>
          </p:cNvPr>
          <p:cNvSpPr/>
          <p:nvPr/>
        </p:nvSpPr>
        <p:spPr>
          <a:xfrm>
            <a:off x="2043674" y="1274589"/>
            <a:ext cx="397566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E30EF5-3BB5-4356-AE96-6DCA1B5020F8}"/>
              </a:ext>
            </a:extLst>
          </p:cNvPr>
          <p:cNvSpPr/>
          <p:nvPr/>
        </p:nvSpPr>
        <p:spPr>
          <a:xfrm>
            <a:off x="1090356" y="1082432"/>
            <a:ext cx="397566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DE2BC1-F3C4-4B53-B0B7-C52D1EC1C671}"/>
              </a:ext>
            </a:extLst>
          </p:cNvPr>
          <p:cNvSpPr/>
          <p:nvPr/>
        </p:nvSpPr>
        <p:spPr>
          <a:xfrm>
            <a:off x="339634" y="1082432"/>
            <a:ext cx="397566" cy="38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B9ED3-8365-4552-8E64-FF5052481FB2}"/>
              </a:ext>
            </a:extLst>
          </p:cNvPr>
          <p:cNvSpPr txBox="1"/>
          <p:nvPr/>
        </p:nvSpPr>
        <p:spPr>
          <a:xfrm>
            <a:off x="478971" y="2796209"/>
            <a:ext cx="9177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– Para iniciar o programa, deve-se clicar no filtro, que chamara o programa esp\ESPCE0341a.w</a:t>
            </a:r>
          </a:p>
          <a:p>
            <a:r>
              <a:rPr lang="pt-BR" dirty="0"/>
              <a:t>O filtro é identico ao que se encontra no CE0341, tendo os flags de Ponto</a:t>
            </a:r>
            <a:br>
              <a:rPr lang="pt-BR" dirty="0"/>
            </a:br>
            <a:r>
              <a:rPr lang="pt-BR" dirty="0"/>
              <a:t>de encomenda e Peridico da mesma forma como na aba de parametros.</a:t>
            </a:r>
          </a:p>
          <a:p>
            <a:r>
              <a:rPr lang="pt-BR" dirty="0"/>
              <a:t>Pode-se optar por fazer os filtros de forma identica ao que se utiliza no</a:t>
            </a:r>
            <a:br>
              <a:rPr lang="pt-BR" dirty="0"/>
            </a:br>
            <a:r>
              <a:rPr lang="pt-BR" dirty="0"/>
              <a:t>programa anteriormente citado.</a:t>
            </a:r>
          </a:p>
          <a:p>
            <a:r>
              <a:rPr lang="pt-BR"/>
              <a:t>2 – Ao clicar no botão OK o sistema irá </a:t>
            </a:r>
            <a:endParaRPr lang="pt-B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FAFE67-5DCE-4FF2-B3CE-087F06C41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73" y="3134630"/>
            <a:ext cx="3939019" cy="3555444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C91A897-27DC-484A-97D9-73A27AD30AE5}"/>
              </a:ext>
            </a:extLst>
          </p:cNvPr>
          <p:cNvCxnSpPr>
            <a:stCxn id="12" idx="3"/>
            <a:endCxn id="13" idx="3"/>
          </p:cNvCxnSpPr>
          <p:nvPr/>
        </p:nvCxnSpPr>
        <p:spPr>
          <a:xfrm>
            <a:off x="9656483" y="3673372"/>
            <a:ext cx="1969509" cy="1238980"/>
          </a:xfrm>
          <a:prstGeom prst="bentConnector3">
            <a:avLst>
              <a:gd name="adj1" fmla="val 1116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121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138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KUSSUNOKI</dc:creator>
  <cp:lastModifiedBy>FLAVIO KUSSUNOKI</cp:lastModifiedBy>
  <cp:revision>23</cp:revision>
  <cp:lastPrinted>2020-01-13T19:48:30Z</cp:lastPrinted>
  <dcterms:created xsi:type="dcterms:W3CDTF">2018-09-21T16:50:01Z</dcterms:created>
  <dcterms:modified xsi:type="dcterms:W3CDTF">2020-07-08T17:21:06Z</dcterms:modified>
</cp:coreProperties>
</file>