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Poppins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7D7C987-16A2-472D-9CA4-A0A8FFB0C31D}">
  <a:tblStyle styleId="{37D7C987-16A2-472D-9CA4-A0A8FFB0C3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Poppins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19" Type="http://schemas.openxmlformats.org/officeDocument/2006/relationships/font" Target="fonts/Poppins-bold.fntdata"/><Relationship Id="rId1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8a936a48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8a936a48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076d37d52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1076d37d52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076bcbd82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1076bcbd82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076d37d52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1076d37d52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1076bcbd82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1076bcbd82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865eb02533_0_1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865eb02533_0_1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1076bcbd82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1076bcbd82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s://slack-redir.net/link?url=https%3A%2F%2Fwww.freepik.com%2F" TargetMode="External"/><Relationship Id="rId5" Type="http://schemas.openxmlformats.org/officeDocument/2006/relationships/hyperlink" Target="https://slack-redir.net/link?url=https%3A%2F%2Fstories.freepik.com%2F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211176" y="1084563"/>
            <a:ext cx="3852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211175" y="3266338"/>
            <a:ext cx="2447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414535" y="398669"/>
            <a:ext cx="8159441" cy="4410297"/>
            <a:chOff x="414535" y="398669"/>
            <a:chExt cx="8159441" cy="4410297"/>
          </a:xfrm>
        </p:grpSpPr>
        <p:sp>
          <p:nvSpPr>
            <p:cNvPr id="12" name="Google Shape;12;p2"/>
            <p:cNvSpPr/>
            <p:nvPr/>
          </p:nvSpPr>
          <p:spPr>
            <a:xfrm>
              <a:off x="6685541" y="4518232"/>
              <a:ext cx="201771" cy="202435"/>
            </a:xfrm>
            <a:custGeom>
              <a:rect b="b" l="l" r="r" t="t"/>
              <a:pathLst>
                <a:path extrusionOk="0" h="269017" w="269028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5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16"/>
                  </a:lnTo>
                  <a:cubicBezTo>
                    <a:pt x="175704" y="250570"/>
                    <a:pt x="157257" y="269017"/>
                    <a:pt x="134514" y="269017"/>
                  </a:cubicBezTo>
                  <a:cubicBezTo>
                    <a:pt x="111770" y="269017"/>
                    <a:pt x="93323" y="250570"/>
                    <a:pt x="93323" y="227816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57" y="175704"/>
                    <a:pt x="0" y="157268"/>
                    <a:pt x="0" y="134514"/>
                  </a:cubicBezTo>
                  <a:cubicBezTo>
                    <a:pt x="0" y="111759"/>
                    <a:pt x="18457" y="93323"/>
                    <a:pt x="41190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509279" y="426478"/>
              <a:ext cx="201771" cy="202435"/>
            </a:xfrm>
            <a:custGeom>
              <a:rect b="b" l="l" r="r" t="t"/>
              <a:pathLst>
                <a:path extrusionOk="0" h="269017" w="269028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4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27"/>
                  </a:lnTo>
                  <a:cubicBezTo>
                    <a:pt x="175704" y="250581"/>
                    <a:pt x="157247" y="269017"/>
                    <a:pt x="134514" y="269017"/>
                  </a:cubicBezTo>
                  <a:cubicBezTo>
                    <a:pt x="111770" y="269017"/>
                    <a:pt x="93323" y="250581"/>
                    <a:pt x="93323" y="227827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46" y="175704"/>
                    <a:pt x="0" y="157268"/>
                    <a:pt x="0" y="134514"/>
                  </a:cubicBezTo>
                  <a:cubicBezTo>
                    <a:pt x="0" y="111759"/>
                    <a:pt x="18446" y="93323"/>
                    <a:pt x="41190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719298" y="426478"/>
              <a:ext cx="201771" cy="202435"/>
            </a:xfrm>
            <a:custGeom>
              <a:rect b="b" l="l" r="r" t="t"/>
              <a:pathLst>
                <a:path extrusionOk="0" h="269017" w="269028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5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27"/>
                  </a:lnTo>
                  <a:cubicBezTo>
                    <a:pt x="175704" y="250581"/>
                    <a:pt x="157257" y="269017"/>
                    <a:pt x="134514" y="269017"/>
                  </a:cubicBezTo>
                  <a:cubicBezTo>
                    <a:pt x="111770" y="269017"/>
                    <a:pt x="93323" y="250581"/>
                    <a:pt x="93323" y="227827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46" y="175704"/>
                    <a:pt x="0" y="157268"/>
                    <a:pt x="0" y="134514"/>
                  </a:cubicBezTo>
                  <a:cubicBezTo>
                    <a:pt x="0" y="111759"/>
                    <a:pt x="18446" y="93323"/>
                    <a:pt x="41190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72198" y="2495532"/>
              <a:ext cx="201779" cy="202435"/>
            </a:xfrm>
            <a:custGeom>
              <a:rect b="b" l="l" r="r" t="t"/>
              <a:pathLst>
                <a:path extrusionOk="0" h="269017" w="269038">
                  <a:moveTo>
                    <a:pt x="41200" y="93323"/>
                  </a:moveTo>
                  <a:lnTo>
                    <a:pt x="93334" y="93323"/>
                  </a:lnTo>
                  <a:lnTo>
                    <a:pt x="93334" y="41190"/>
                  </a:lnTo>
                  <a:cubicBezTo>
                    <a:pt x="93334" y="18436"/>
                    <a:pt x="111781" y="0"/>
                    <a:pt x="134524" y="0"/>
                  </a:cubicBezTo>
                  <a:cubicBezTo>
                    <a:pt x="157268" y="0"/>
                    <a:pt x="175715" y="18436"/>
                    <a:pt x="175715" y="41190"/>
                  </a:cubicBezTo>
                  <a:lnTo>
                    <a:pt x="175715" y="93323"/>
                  </a:lnTo>
                  <a:lnTo>
                    <a:pt x="227848" y="93323"/>
                  </a:lnTo>
                  <a:cubicBezTo>
                    <a:pt x="250592" y="93323"/>
                    <a:pt x="269038" y="111759"/>
                    <a:pt x="269038" y="134514"/>
                  </a:cubicBezTo>
                  <a:cubicBezTo>
                    <a:pt x="269038" y="157268"/>
                    <a:pt x="250592" y="175704"/>
                    <a:pt x="227848" y="175704"/>
                  </a:cubicBezTo>
                  <a:lnTo>
                    <a:pt x="175715" y="175704"/>
                  </a:lnTo>
                  <a:lnTo>
                    <a:pt x="175715" y="227827"/>
                  </a:lnTo>
                  <a:cubicBezTo>
                    <a:pt x="175715" y="250581"/>
                    <a:pt x="157268" y="269017"/>
                    <a:pt x="134524" y="269017"/>
                  </a:cubicBezTo>
                  <a:cubicBezTo>
                    <a:pt x="111781" y="269017"/>
                    <a:pt x="93334" y="250581"/>
                    <a:pt x="93334" y="227827"/>
                  </a:cubicBezTo>
                  <a:lnTo>
                    <a:pt x="93334" y="175704"/>
                  </a:lnTo>
                  <a:lnTo>
                    <a:pt x="41200" y="175704"/>
                  </a:lnTo>
                  <a:cubicBezTo>
                    <a:pt x="18457" y="175704"/>
                    <a:pt x="0" y="157268"/>
                    <a:pt x="0" y="134514"/>
                  </a:cubicBezTo>
                  <a:cubicBezTo>
                    <a:pt x="0" y="111759"/>
                    <a:pt x="18457" y="93323"/>
                    <a:pt x="41200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14535" y="2484754"/>
              <a:ext cx="201771" cy="202435"/>
            </a:xfrm>
            <a:custGeom>
              <a:rect b="b" l="l" r="r" t="t"/>
              <a:pathLst>
                <a:path extrusionOk="0" h="269017" w="269028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5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27"/>
                  </a:lnTo>
                  <a:cubicBezTo>
                    <a:pt x="175704" y="250581"/>
                    <a:pt x="157257" y="269017"/>
                    <a:pt x="134514" y="269017"/>
                  </a:cubicBezTo>
                  <a:cubicBezTo>
                    <a:pt x="111770" y="269017"/>
                    <a:pt x="93323" y="250581"/>
                    <a:pt x="93323" y="227827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46" y="175704"/>
                    <a:pt x="0" y="157268"/>
                    <a:pt x="0" y="134514"/>
                  </a:cubicBezTo>
                  <a:cubicBezTo>
                    <a:pt x="0" y="111759"/>
                    <a:pt x="18446" y="93323"/>
                    <a:pt x="41190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249166" y="4465700"/>
              <a:ext cx="201771" cy="202435"/>
            </a:xfrm>
            <a:custGeom>
              <a:rect b="b" l="l" r="r" t="t"/>
              <a:pathLst>
                <a:path extrusionOk="0" h="269017" w="269028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5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27"/>
                  </a:lnTo>
                  <a:cubicBezTo>
                    <a:pt x="175704" y="250581"/>
                    <a:pt x="157257" y="269017"/>
                    <a:pt x="134514" y="269017"/>
                  </a:cubicBezTo>
                  <a:cubicBezTo>
                    <a:pt x="111770" y="269017"/>
                    <a:pt x="93323" y="250581"/>
                    <a:pt x="93323" y="227827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46" y="175704"/>
                    <a:pt x="0" y="157268"/>
                    <a:pt x="0" y="134514"/>
                  </a:cubicBezTo>
                  <a:cubicBezTo>
                    <a:pt x="0" y="111759"/>
                    <a:pt x="18446" y="93323"/>
                    <a:pt x="41190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886155" y="531542"/>
              <a:ext cx="255650" cy="160927"/>
            </a:xfrm>
            <a:custGeom>
              <a:rect b="b" l="l" r="r" t="t"/>
              <a:pathLst>
                <a:path extrusionOk="0" h="213857" w="340867">
                  <a:moveTo>
                    <a:pt x="274415" y="213857"/>
                  </a:moveTo>
                  <a:lnTo>
                    <a:pt x="85026" y="213857"/>
                  </a:lnTo>
                  <a:cubicBezTo>
                    <a:pt x="38142" y="213857"/>
                    <a:pt x="0" y="175715"/>
                    <a:pt x="0" y="128830"/>
                  </a:cubicBezTo>
                  <a:cubicBezTo>
                    <a:pt x="0" y="81946"/>
                    <a:pt x="38142" y="43804"/>
                    <a:pt x="85026" y="43804"/>
                  </a:cubicBezTo>
                  <a:cubicBezTo>
                    <a:pt x="88444" y="43804"/>
                    <a:pt x="91863" y="44016"/>
                    <a:pt x="95260" y="44439"/>
                  </a:cubicBezTo>
                  <a:cubicBezTo>
                    <a:pt x="115167" y="16679"/>
                    <a:pt x="147118" y="0"/>
                    <a:pt x="182043" y="0"/>
                  </a:cubicBezTo>
                  <a:cubicBezTo>
                    <a:pt x="232367" y="0"/>
                    <a:pt x="274785" y="34702"/>
                    <a:pt x="286046" y="81957"/>
                  </a:cubicBezTo>
                  <a:cubicBezTo>
                    <a:pt x="317171" y="87471"/>
                    <a:pt x="340867" y="114712"/>
                    <a:pt x="340867" y="147394"/>
                  </a:cubicBezTo>
                  <a:cubicBezTo>
                    <a:pt x="340867" y="184044"/>
                    <a:pt x="311054" y="213857"/>
                    <a:pt x="274415" y="213857"/>
                  </a:cubicBezTo>
                  <a:close/>
                  <a:moveTo>
                    <a:pt x="85026" y="86137"/>
                  </a:moveTo>
                  <a:cubicBezTo>
                    <a:pt x="61478" y="86137"/>
                    <a:pt x="42333" y="105293"/>
                    <a:pt x="42333" y="128830"/>
                  </a:cubicBezTo>
                  <a:cubicBezTo>
                    <a:pt x="42333" y="152378"/>
                    <a:pt x="61478" y="171524"/>
                    <a:pt x="85026" y="171524"/>
                  </a:cubicBezTo>
                  <a:lnTo>
                    <a:pt x="274415" y="171524"/>
                  </a:lnTo>
                  <a:cubicBezTo>
                    <a:pt x="287707" y="171524"/>
                    <a:pt x="298534" y="160707"/>
                    <a:pt x="298534" y="147394"/>
                  </a:cubicBezTo>
                  <a:cubicBezTo>
                    <a:pt x="298534" y="134090"/>
                    <a:pt x="287707" y="123274"/>
                    <a:pt x="274415" y="123274"/>
                  </a:cubicBezTo>
                  <a:cubicBezTo>
                    <a:pt x="273198" y="123274"/>
                    <a:pt x="272012" y="123401"/>
                    <a:pt x="270848" y="123581"/>
                  </a:cubicBezTo>
                  <a:lnTo>
                    <a:pt x="247702" y="127063"/>
                  </a:lnTo>
                  <a:lnTo>
                    <a:pt x="246559" y="103695"/>
                  </a:lnTo>
                  <a:cubicBezTo>
                    <a:pt x="244866" y="69289"/>
                    <a:pt x="216524" y="42333"/>
                    <a:pt x="182043" y="42333"/>
                  </a:cubicBezTo>
                  <a:cubicBezTo>
                    <a:pt x="157511" y="42333"/>
                    <a:pt x="135403" y="55954"/>
                    <a:pt x="124332" y="77903"/>
                  </a:cubicBezTo>
                  <a:lnTo>
                    <a:pt x="116067" y="94286"/>
                  </a:lnTo>
                  <a:lnTo>
                    <a:pt x="98689" y="88423"/>
                  </a:lnTo>
                  <a:cubicBezTo>
                    <a:pt x="94181" y="86899"/>
                    <a:pt x="89587" y="86137"/>
                    <a:pt x="85026" y="861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44917" y="4538950"/>
              <a:ext cx="255650" cy="160927"/>
            </a:xfrm>
            <a:custGeom>
              <a:rect b="b" l="l" r="r" t="t"/>
              <a:pathLst>
                <a:path extrusionOk="0" h="213857" w="340867">
                  <a:moveTo>
                    <a:pt x="274415" y="213857"/>
                  </a:moveTo>
                  <a:lnTo>
                    <a:pt x="85026" y="213857"/>
                  </a:lnTo>
                  <a:cubicBezTo>
                    <a:pt x="38142" y="213857"/>
                    <a:pt x="0" y="175715"/>
                    <a:pt x="0" y="128830"/>
                  </a:cubicBezTo>
                  <a:cubicBezTo>
                    <a:pt x="0" y="81946"/>
                    <a:pt x="38142" y="43804"/>
                    <a:pt x="85026" y="43804"/>
                  </a:cubicBezTo>
                  <a:cubicBezTo>
                    <a:pt x="88444" y="43804"/>
                    <a:pt x="91863" y="44016"/>
                    <a:pt x="95260" y="44439"/>
                  </a:cubicBezTo>
                  <a:cubicBezTo>
                    <a:pt x="115167" y="16679"/>
                    <a:pt x="147118" y="0"/>
                    <a:pt x="182043" y="0"/>
                  </a:cubicBezTo>
                  <a:cubicBezTo>
                    <a:pt x="232367" y="0"/>
                    <a:pt x="274785" y="34702"/>
                    <a:pt x="286046" y="81957"/>
                  </a:cubicBezTo>
                  <a:cubicBezTo>
                    <a:pt x="317171" y="87471"/>
                    <a:pt x="340867" y="114712"/>
                    <a:pt x="340867" y="147394"/>
                  </a:cubicBezTo>
                  <a:cubicBezTo>
                    <a:pt x="340867" y="184044"/>
                    <a:pt x="311054" y="213857"/>
                    <a:pt x="274415" y="213857"/>
                  </a:cubicBezTo>
                  <a:close/>
                  <a:moveTo>
                    <a:pt x="85026" y="86137"/>
                  </a:moveTo>
                  <a:cubicBezTo>
                    <a:pt x="61478" y="86137"/>
                    <a:pt x="42333" y="105293"/>
                    <a:pt x="42333" y="128830"/>
                  </a:cubicBezTo>
                  <a:cubicBezTo>
                    <a:pt x="42333" y="152378"/>
                    <a:pt x="61478" y="171524"/>
                    <a:pt x="85026" y="171524"/>
                  </a:cubicBezTo>
                  <a:lnTo>
                    <a:pt x="274415" y="171524"/>
                  </a:lnTo>
                  <a:cubicBezTo>
                    <a:pt x="287707" y="171524"/>
                    <a:pt x="298534" y="160707"/>
                    <a:pt x="298534" y="147394"/>
                  </a:cubicBezTo>
                  <a:cubicBezTo>
                    <a:pt x="298534" y="134090"/>
                    <a:pt x="287707" y="123274"/>
                    <a:pt x="274415" y="123274"/>
                  </a:cubicBezTo>
                  <a:cubicBezTo>
                    <a:pt x="273198" y="123274"/>
                    <a:pt x="272012" y="123401"/>
                    <a:pt x="270848" y="123581"/>
                  </a:cubicBezTo>
                  <a:lnTo>
                    <a:pt x="247702" y="127063"/>
                  </a:lnTo>
                  <a:lnTo>
                    <a:pt x="246559" y="103695"/>
                  </a:lnTo>
                  <a:cubicBezTo>
                    <a:pt x="244866" y="69289"/>
                    <a:pt x="216524" y="42333"/>
                    <a:pt x="182043" y="42333"/>
                  </a:cubicBezTo>
                  <a:cubicBezTo>
                    <a:pt x="157511" y="42333"/>
                    <a:pt x="135403" y="55954"/>
                    <a:pt x="124332" y="77903"/>
                  </a:cubicBezTo>
                  <a:lnTo>
                    <a:pt x="116067" y="94286"/>
                  </a:lnTo>
                  <a:lnTo>
                    <a:pt x="98689" y="88423"/>
                  </a:lnTo>
                  <a:cubicBezTo>
                    <a:pt x="94181" y="86899"/>
                    <a:pt x="89587" y="86137"/>
                    <a:pt x="85026" y="861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968893" y="4446205"/>
              <a:ext cx="465415" cy="281852"/>
            </a:xfrm>
            <a:custGeom>
              <a:rect b="b" l="l" r="r" t="t"/>
              <a:pathLst>
                <a:path extrusionOk="0" h="374554" w="620553">
                  <a:moveTo>
                    <a:pt x="475689" y="374554"/>
                  </a:moveTo>
                  <a:lnTo>
                    <a:pt x="108902" y="374554"/>
                  </a:lnTo>
                  <a:cubicBezTo>
                    <a:pt x="48852" y="374554"/>
                    <a:pt x="0" y="325712"/>
                    <a:pt x="0" y="265662"/>
                  </a:cubicBezTo>
                  <a:cubicBezTo>
                    <a:pt x="0" y="207602"/>
                    <a:pt x="45656" y="160019"/>
                    <a:pt x="102965" y="156919"/>
                  </a:cubicBezTo>
                  <a:cubicBezTo>
                    <a:pt x="117485" y="67405"/>
                    <a:pt x="194955" y="0"/>
                    <a:pt x="287792" y="0"/>
                  </a:cubicBezTo>
                  <a:cubicBezTo>
                    <a:pt x="353059" y="0"/>
                    <a:pt x="412411" y="33263"/>
                    <a:pt x="446510" y="87862"/>
                  </a:cubicBezTo>
                  <a:cubicBezTo>
                    <a:pt x="456152" y="85862"/>
                    <a:pt x="465910" y="84846"/>
                    <a:pt x="475689" y="84846"/>
                  </a:cubicBezTo>
                  <a:cubicBezTo>
                    <a:pt x="555561" y="84846"/>
                    <a:pt x="620553" y="149838"/>
                    <a:pt x="620553" y="229711"/>
                  </a:cubicBezTo>
                  <a:cubicBezTo>
                    <a:pt x="620553" y="309573"/>
                    <a:pt x="555561" y="374554"/>
                    <a:pt x="475689" y="374554"/>
                  </a:cubicBezTo>
                  <a:close/>
                  <a:moveTo>
                    <a:pt x="108902" y="199093"/>
                  </a:moveTo>
                  <a:cubicBezTo>
                    <a:pt x="72188" y="199093"/>
                    <a:pt x="42333" y="228949"/>
                    <a:pt x="42333" y="265662"/>
                  </a:cubicBezTo>
                  <a:cubicBezTo>
                    <a:pt x="42333" y="302365"/>
                    <a:pt x="72188" y="332221"/>
                    <a:pt x="108902" y="332221"/>
                  </a:cubicBezTo>
                  <a:lnTo>
                    <a:pt x="475689" y="332221"/>
                  </a:lnTo>
                  <a:cubicBezTo>
                    <a:pt x="532225" y="332221"/>
                    <a:pt x="578220" y="286226"/>
                    <a:pt x="578220" y="229711"/>
                  </a:cubicBezTo>
                  <a:cubicBezTo>
                    <a:pt x="578220" y="173175"/>
                    <a:pt x="532225" y="127179"/>
                    <a:pt x="475689" y="127179"/>
                  </a:cubicBezTo>
                  <a:cubicBezTo>
                    <a:pt x="464682" y="127179"/>
                    <a:pt x="453654" y="129021"/>
                    <a:pt x="442933" y="132640"/>
                  </a:cubicBezTo>
                  <a:lnTo>
                    <a:pt x="425534" y="138514"/>
                  </a:lnTo>
                  <a:lnTo>
                    <a:pt x="417258" y="122121"/>
                  </a:lnTo>
                  <a:cubicBezTo>
                    <a:pt x="392440" y="72908"/>
                    <a:pt x="342836" y="42333"/>
                    <a:pt x="287792" y="42333"/>
                  </a:cubicBezTo>
                  <a:cubicBezTo>
                    <a:pt x="210417" y="42333"/>
                    <a:pt x="146833" y="102817"/>
                    <a:pt x="143044" y="180033"/>
                  </a:cubicBezTo>
                  <a:lnTo>
                    <a:pt x="141890" y="203358"/>
                  </a:lnTo>
                  <a:lnTo>
                    <a:pt x="118787" y="199929"/>
                  </a:lnTo>
                  <a:cubicBezTo>
                    <a:pt x="114945" y="199358"/>
                    <a:pt x="111802" y="199093"/>
                    <a:pt x="108902" y="199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5528" y="4527114"/>
              <a:ext cx="465415" cy="281852"/>
            </a:xfrm>
            <a:custGeom>
              <a:rect b="b" l="l" r="r" t="t"/>
              <a:pathLst>
                <a:path extrusionOk="0" h="374554" w="620553">
                  <a:moveTo>
                    <a:pt x="475689" y="374554"/>
                  </a:moveTo>
                  <a:lnTo>
                    <a:pt x="108902" y="374554"/>
                  </a:lnTo>
                  <a:cubicBezTo>
                    <a:pt x="48852" y="374554"/>
                    <a:pt x="0" y="325712"/>
                    <a:pt x="0" y="265662"/>
                  </a:cubicBezTo>
                  <a:cubicBezTo>
                    <a:pt x="0" y="207602"/>
                    <a:pt x="45656" y="160019"/>
                    <a:pt x="102965" y="156919"/>
                  </a:cubicBezTo>
                  <a:cubicBezTo>
                    <a:pt x="117485" y="67405"/>
                    <a:pt x="194955" y="0"/>
                    <a:pt x="287792" y="0"/>
                  </a:cubicBezTo>
                  <a:cubicBezTo>
                    <a:pt x="353059" y="0"/>
                    <a:pt x="412411" y="33263"/>
                    <a:pt x="446510" y="87862"/>
                  </a:cubicBezTo>
                  <a:cubicBezTo>
                    <a:pt x="456152" y="85862"/>
                    <a:pt x="465910" y="84846"/>
                    <a:pt x="475689" y="84846"/>
                  </a:cubicBezTo>
                  <a:cubicBezTo>
                    <a:pt x="555561" y="84846"/>
                    <a:pt x="620553" y="149838"/>
                    <a:pt x="620553" y="229711"/>
                  </a:cubicBezTo>
                  <a:cubicBezTo>
                    <a:pt x="620553" y="309573"/>
                    <a:pt x="555561" y="374554"/>
                    <a:pt x="475689" y="374554"/>
                  </a:cubicBezTo>
                  <a:close/>
                  <a:moveTo>
                    <a:pt x="108902" y="199093"/>
                  </a:moveTo>
                  <a:cubicBezTo>
                    <a:pt x="72188" y="199093"/>
                    <a:pt x="42333" y="228949"/>
                    <a:pt x="42333" y="265662"/>
                  </a:cubicBezTo>
                  <a:cubicBezTo>
                    <a:pt x="42333" y="302365"/>
                    <a:pt x="72188" y="332221"/>
                    <a:pt x="108902" y="332221"/>
                  </a:cubicBezTo>
                  <a:lnTo>
                    <a:pt x="475689" y="332221"/>
                  </a:lnTo>
                  <a:cubicBezTo>
                    <a:pt x="532225" y="332221"/>
                    <a:pt x="578220" y="286226"/>
                    <a:pt x="578220" y="229711"/>
                  </a:cubicBezTo>
                  <a:cubicBezTo>
                    <a:pt x="578220" y="173175"/>
                    <a:pt x="532225" y="127179"/>
                    <a:pt x="475689" y="127179"/>
                  </a:cubicBezTo>
                  <a:cubicBezTo>
                    <a:pt x="464682" y="127179"/>
                    <a:pt x="453654" y="129021"/>
                    <a:pt x="442933" y="132640"/>
                  </a:cubicBezTo>
                  <a:lnTo>
                    <a:pt x="425534" y="138514"/>
                  </a:lnTo>
                  <a:lnTo>
                    <a:pt x="417258" y="122121"/>
                  </a:lnTo>
                  <a:cubicBezTo>
                    <a:pt x="392440" y="72908"/>
                    <a:pt x="342836" y="42333"/>
                    <a:pt x="287792" y="42333"/>
                  </a:cubicBezTo>
                  <a:cubicBezTo>
                    <a:pt x="210417" y="42333"/>
                    <a:pt x="146833" y="102817"/>
                    <a:pt x="143044" y="180033"/>
                  </a:cubicBezTo>
                  <a:lnTo>
                    <a:pt x="141890" y="203358"/>
                  </a:lnTo>
                  <a:lnTo>
                    <a:pt x="118787" y="199929"/>
                  </a:lnTo>
                  <a:cubicBezTo>
                    <a:pt x="114945" y="199358"/>
                    <a:pt x="111802" y="199093"/>
                    <a:pt x="108902" y="199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288011" y="398669"/>
              <a:ext cx="255650" cy="160927"/>
            </a:xfrm>
            <a:custGeom>
              <a:rect b="b" l="l" r="r" t="t"/>
              <a:pathLst>
                <a:path extrusionOk="0" h="213857" w="340867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77243" y="430751"/>
              <a:ext cx="255650" cy="160927"/>
            </a:xfrm>
            <a:custGeom>
              <a:rect b="b" l="l" r="r" t="t"/>
              <a:pathLst>
                <a:path extrusionOk="0" h="213857" w="340867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2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/>
          <p:nvPr>
            <p:ph hasCustomPrompt="1" type="title"/>
          </p:nvPr>
        </p:nvSpPr>
        <p:spPr>
          <a:xfrm>
            <a:off x="311700" y="2148128"/>
            <a:ext cx="8520600" cy="85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5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311700" y="2933953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accent5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9" name="Google Shape;169;p11"/>
          <p:cNvSpPr/>
          <p:nvPr/>
        </p:nvSpPr>
        <p:spPr>
          <a:xfrm>
            <a:off x="-51750" y="1951052"/>
            <a:ext cx="3897205" cy="3229840"/>
          </a:xfrm>
          <a:custGeom>
            <a:rect b="b" l="l" r="r" t="t"/>
            <a:pathLst>
              <a:path extrusionOk="0" h="2636604" w="3181392">
                <a:moveTo>
                  <a:pt x="0" y="28183"/>
                </a:moveTo>
                <a:cubicBezTo>
                  <a:pt x="0" y="28183"/>
                  <a:pt x="740219" y="0"/>
                  <a:pt x="678645" y="811223"/>
                </a:cubicBezTo>
                <a:cubicBezTo>
                  <a:pt x="617071" y="1622456"/>
                  <a:pt x="1538763" y="1921382"/>
                  <a:pt x="2012060" y="1722098"/>
                </a:cubicBezTo>
                <a:cubicBezTo>
                  <a:pt x="2485358" y="1522814"/>
                  <a:pt x="3181392" y="1882087"/>
                  <a:pt x="3070034" y="2636604"/>
                </a:cubicBezTo>
                <a:lnTo>
                  <a:pt x="0" y="263660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170" name="Google Shape;170;p11"/>
          <p:cNvSpPr/>
          <p:nvPr/>
        </p:nvSpPr>
        <p:spPr>
          <a:xfrm>
            <a:off x="6427303" y="-34596"/>
            <a:ext cx="2789187" cy="3365506"/>
          </a:xfrm>
          <a:custGeom>
            <a:rect b="b" l="l" r="r" t="t"/>
            <a:pathLst>
              <a:path extrusionOk="0" h="3291448" w="2727811">
                <a:moveTo>
                  <a:pt x="29157" y="0"/>
                </a:moveTo>
                <a:cubicBezTo>
                  <a:pt x="29157" y="0"/>
                  <a:pt x="0" y="765820"/>
                  <a:pt x="839290" y="702119"/>
                </a:cubicBezTo>
                <a:cubicBezTo>
                  <a:pt x="1678590" y="638418"/>
                  <a:pt x="1987856" y="1591987"/>
                  <a:pt x="1781672" y="2081667"/>
                </a:cubicBezTo>
                <a:cubicBezTo>
                  <a:pt x="1575498" y="2571337"/>
                  <a:pt x="1947195" y="3291448"/>
                  <a:pt x="2727811" y="3176238"/>
                </a:cubicBezTo>
                <a:lnTo>
                  <a:pt x="272781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171" name="Google Shape;171;p11"/>
          <p:cNvSpPr/>
          <p:nvPr/>
        </p:nvSpPr>
        <p:spPr>
          <a:xfrm>
            <a:off x="8267983" y="3330896"/>
            <a:ext cx="204461" cy="204453"/>
          </a:xfrm>
          <a:custGeom>
            <a:rect b="b" l="l" r="r" t="t"/>
            <a:pathLst>
              <a:path extrusionOk="0" h="269017" w="269028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172" name="Google Shape;172;p11"/>
          <p:cNvSpPr/>
          <p:nvPr/>
        </p:nvSpPr>
        <p:spPr>
          <a:xfrm>
            <a:off x="377524" y="409801"/>
            <a:ext cx="204461" cy="204453"/>
          </a:xfrm>
          <a:custGeom>
            <a:rect b="b" l="l" r="r" t="t"/>
            <a:pathLst>
              <a:path extrusionOk="0" h="269017" w="269028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57" y="175704"/>
                  <a:pt x="0" y="157268"/>
                  <a:pt x="0" y="134514"/>
                </a:cubicBezTo>
                <a:cubicBezTo>
                  <a:pt x="0" y="111759"/>
                  <a:pt x="18457" y="93323"/>
                  <a:pt x="41190" y="93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173" name="Google Shape;173;p11"/>
          <p:cNvSpPr/>
          <p:nvPr/>
        </p:nvSpPr>
        <p:spPr>
          <a:xfrm>
            <a:off x="536764" y="4582411"/>
            <a:ext cx="338201" cy="204132"/>
          </a:xfrm>
          <a:custGeom>
            <a:rect b="b" l="l" r="r" t="t"/>
            <a:pathLst>
              <a:path extrusionOk="0" h="374554" w="620553">
                <a:moveTo>
                  <a:pt x="475689" y="374554"/>
                </a:moveTo>
                <a:lnTo>
                  <a:pt x="108902" y="374554"/>
                </a:lnTo>
                <a:cubicBezTo>
                  <a:pt x="48852" y="374554"/>
                  <a:pt x="0" y="325712"/>
                  <a:pt x="0" y="265662"/>
                </a:cubicBezTo>
                <a:cubicBezTo>
                  <a:pt x="0" y="207602"/>
                  <a:pt x="45656" y="160019"/>
                  <a:pt x="102965" y="156919"/>
                </a:cubicBezTo>
                <a:cubicBezTo>
                  <a:pt x="117485" y="67405"/>
                  <a:pt x="194955" y="0"/>
                  <a:pt x="287792" y="0"/>
                </a:cubicBezTo>
                <a:cubicBezTo>
                  <a:pt x="353059" y="0"/>
                  <a:pt x="412411" y="33263"/>
                  <a:pt x="446510" y="87862"/>
                </a:cubicBezTo>
                <a:cubicBezTo>
                  <a:pt x="456152" y="85862"/>
                  <a:pt x="465910" y="84846"/>
                  <a:pt x="475689" y="84846"/>
                </a:cubicBezTo>
                <a:cubicBezTo>
                  <a:pt x="555561" y="84846"/>
                  <a:pt x="620553" y="149838"/>
                  <a:pt x="620553" y="229711"/>
                </a:cubicBezTo>
                <a:cubicBezTo>
                  <a:pt x="620553" y="309573"/>
                  <a:pt x="555561" y="374554"/>
                  <a:pt x="475689" y="374554"/>
                </a:cubicBezTo>
                <a:close/>
                <a:moveTo>
                  <a:pt x="108902" y="199093"/>
                </a:moveTo>
                <a:cubicBezTo>
                  <a:pt x="72188" y="199093"/>
                  <a:pt x="42333" y="228949"/>
                  <a:pt x="42333" y="265662"/>
                </a:cubicBezTo>
                <a:cubicBezTo>
                  <a:pt x="42333" y="302365"/>
                  <a:pt x="72188" y="332221"/>
                  <a:pt x="108902" y="332221"/>
                </a:cubicBezTo>
                <a:lnTo>
                  <a:pt x="475689" y="332221"/>
                </a:lnTo>
                <a:cubicBezTo>
                  <a:pt x="532225" y="332221"/>
                  <a:pt x="578220" y="286226"/>
                  <a:pt x="578220" y="229711"/>
                </a:cubicBezTo>
                <a:cubicBezTo>
                  <a:pt x="578220" y="173175"/>
                  <a:pt x="532225" y="127179"/>
                  <a:pt x="475689" y="127179"/>
                </a:cubicBezTo>
                <a:cubicBezTo>
                  <a:pt x="464682" y="127179"/>
                  <a:pt x="453654" y="129021"/>
                  <a:pt x="442933" y="132640"/>
                </a:cubicBezTo>
                <a:lnTo>
                  <a:pt x="425534" y="138514"/>
                </a:lnTo>
                <a:lnTo>
                  <a:pt x="417258" y="122121"/>
                </a:lnTo>
                <a:cubicBezTo>
                  <a:pt x="392440" y="72908"/>
                  <a:pt x="342836" y="42333"/>
                  <a:pt x="287792" y="42333"/>
                </a:cubicBezTo>
                <a:cubicBezTo>
                  <a:pt x="210417" y="42333"/>
                  <a:pt x="146833" y="102817"/>
                  <a:pt x="143044" y="180033"/>
                </a:cubicBezTo>
                <a:lnTo>
                  <a:pt x="141890" y="203358"/>
                </a:lnTo>
                <a:lnTo>
                  <a:pt x="118787" y="199929"/>
                </a:lnTo>
                <a:cubicBezTo>
                  <a:pt x="114945" y="199358"/>
                  <a:pt x="111802" y="199093"/>
                  <a:pt x="108902" y="1990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174" name="Google Shape;174;p11"/>
          <p:cNvSpPr/>
          <p:nvPr/>
        </p:nvSpPr>
        <p:spPr>
          <a:xfrm>
            <a:off x="8341519" y="368442"/>
            <a:ext cx="259059" cy="162531"/>
          </a:xfrm>
          <a:custGeom>
            <a:rect b="b" l="l" r="r" t="t"/>
            <a:pathLst>
              <a:path extrusionOk="0" h="213857" w="340867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175" name="Google Shape;175;p11"/>
          <p:cNvSpPr/>
          <p:nvPr/>
        </p:nvSpPr>
        <p:spPr>
          <a:xfrm>
            <a:off x="1609553" y="325151"/>
            <a:ext cx="259059" cy="162531"/>
          </a:xfrm>
          <a:custGeom>
            <a:rect b="b" l="l" r="r" t="t"/>
            <a:pathLst>
              <a:path extrusionOk="0" h="213857" w="340867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176" name="Google Shape;176;p11"/>
          <p:cNvSpPr/>
          <p:nvPr/>
        </p:nvSpPr>
        <p:spPr>
          <a:xfrm>
            <a:off x="7943062" y="4603354"/>
            <a:ext cx="259059" cy="162531"/>
          </a:xfrm>
          <a:custGeom>
            <a:rect b="b" l="l" r="r" t="t"/>
            <a:pathLst>
              <a:path extrusionOk="0" h="213857" w="340867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177" name="Google Shape;177;p11"/>
          <p:cNvSpPr/>
          <p:nvPr/>
        </p:nvSpPr>
        <p:spPr>
          <a:xfrm>
            <a:off x="6138183" y="4663221"/>
            <a:ext cx="204461" cy="204453"/>
          </a:xfrm>
          <a:custGeom>
            <a:rect b="b" l="l" r="r" t="t"/>
            <a:pathLst>
              <a:path extrusionOk="0" h="269017" w="269028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178" name="Google Shape;178;p11"/>
          <p:cNvSpPr/>
          <p:nvPr/>
        </p:nvSpPr>
        <p:spPr>
          <a:xfrm>
            <a:off x="4312974" y="4603367"/>
            <a:ext cx="259059" cy="162531"/>
          </a:xfrm>
          <a:custGeom>
            <a:rect b="b" l="l" r="r" t="t"/>
            <a:pathLst>
              <a:path extrusionOk="0" h="213857" w="340867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179" name="Google Shape;179;p11"/>
          <p:cNvSpPr/>
          <p:nvPr/>
        </p:nvSpPr>
        <p:spPr>
          <a:xfrm>
            <a:off x="350228" y="1558014"/>
            <a:ext cx="259059" cy="162531"/>
          </a:xfrm>
          <a:custGeom>
            <a:rect b="b" l="l" r="r" t="t"/>
            <a:pathLst>
              <a:path extrusionOk="0" h="213857" w="340867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180" name="Google Shape;180;p11"/>
          <p:cNvSpPr/>
          <p:nvPr/>
        </p:nvSpPr>
        <p:spPr>
          <a:xfrm>
            <a:off x="8644571" y="2081396"/>
            <a:ext cx="204461" cy="204453"/>
          </a:xfrm>
          <a:custGeom>
            <a:rect b="b" l="l" r="r" t="t"/>
            <a:pathLst>
              <a:path extrusionOk="0" h="269017" w="269028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181" name="Google Shape;181;p11"/>
          <p:cNvSpPr/>
          <p:nvPr/>
        </p:nvSpPr>
        <p:spPr>
          <a:xfrm>
            <a:off x="311696" y="3330896"/>
            <a:ext cx="204461" cy="204453"/>
          </a:xfrm>
          <a:custGeom>
            <a:rect b="b" l="l" r="r" t="t"/>
            <a:pathLst>
              <a:path extrusionOk="0" h="269017" w="269028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182" name="Google Shape;182;p11"/>
          <p:cNvSpPr/>
          <p:nvPr/>
        </p:nvSpPr>
        <p:spPr>
          <a:xfrm>
            <a:off x="2308996" y="4663221"/>
            <a:ext cx="204461" cy="204453"/>
          </a:xfrm>
          <a:custGeom>
            <a:rect b="b" l="l" r="r" t="t"/>
            <a:pathLst>
              <a:path extrusionOk="0" h="269017" w="269028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2">
    <p:bg>
      <p:bgPr>
        <a:solidFill>
          <a:schemeClr val="accent2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 txBox="1"/>
          <p:nvPr>
            <p:ph type="title"/>
          </p:nvPr>
        </p:nvSpPr>
        <p:spPr>
          <a:xfrm>
            <a:off x="311700" y="740664"/>
            <a:ext cx="8520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6" name="Google Shape;186;p13"/>
          <p:cNvSpPr/>
          <p:nvPr/>
        </p:nvSpPr>
        <p:spPr>
          <a:xfrm>
            <a:off x="-51750" y="1951052"/>
            <a:ext cx="3897205" cy="3229840"/>
          </a:xfrm>
          <a:custGeom>
            <a:rect b="b" l="l" r="r" t="t"/>
            <a:pathLst>
              <a:path extrusionOk="0" h="2636604" w="3181392">
                <a:moveTo>
                  <a:pt x="0" y="28183"/>
                </a:moveTo>
                <a:cubicBezTo>
                  <a:pt x="0" y="28183"/>
                  <a:pt x="740219" y="0"/>
                  <a:pt x="678645" y="811223"/>
                </a:cubicBezTo>
                <a:cubicBezTo>
                  <a:pt x="617071" y="1622456"/>
                  <a:pt x="1538763" y="1921382"/>
                  <a:pt x="2012060" y="1722098"/>
                </a:cubicBezTo>
                <a:cubicBezTo>
                  <a:pt x="2485358" y="1522814"/>
                  <a:pt x="3181392" y="1882087"/>
                  <a:pt x="3070034" y="2636604"/>
                </a:cubicBezTo>
                <a:lnTo>
                  <a:pt x="0" y="263660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187" name="Google Shape;187;p13"/>
          <p:cNvSpPr/>
          <p:nvPr/>
        </p:nvSpPr>
        <p:spPr>
          <a:xfrm>
            <a:off x="6427303" y="-34596"/>
            <a:ext cx="2789187" cy="3365506"/>
          </a:xfrm>
          <a:custGeom>
            <a:rect b="b" l="l" r="r" t="t"/>
            <a:pathLst>
              <a:path extrusionOk="0" h="3291448" w="2727811">
                <a:moveTo>
                  <a:pt x="29157" y="0"/>
                </a:moveTo>
                <a:cubicBezTo>
                  <a:pt x="29157" y="0"/>
                  <a:pt x="0" y="765820"/>
                  <a:pt x="839290" y="702119"/>
                </a:cubicBezTo>
                <a:cubicBezTo>
                  <a:pt x="1678590" y="638418"/>
                  <a:pt x="1987856" y="1591987"/>
                  <a:pt x="1781672" y="2081667"/>
                </a:cubicBezTo>
                <a:cubicBezTo>
                  <a:pt x="1575498" y="2571337"/>
                  <a:pt x="1947195" y="3291448"/>
                  <a:pt x="2727811" y="3176238"/>
                </a:cubicBezTo>
                <a:lnTo>
                  <a:pt x="272781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188" name="Google Shape;188;p13"/>
          <p:cNvSpPr/>
          <p:nvPr/>
        </p:nvSpPr>
        <p:spPr>
          <a:xfrm>
            <a:off x="8267983" y="3330896"/>
            <a:ext cx="204461" cy="204453"/>
          </a:xfrm>
          <a:custGeom>
            <a:rect b="b" l="l" r="r" t="t"/>
            <a:pathLst>
              <a:path extrusionOk="0" h="269017" w="269028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189" name="Google Shape;189;p13"/>
          <p:cNvSpPr/>
          <p:nvPr/>
        </p:nvSpPr>
        <p:spPr>
          <a:xfrm>
            <a:off x="377524" y="409801"/>
            <a:ext cx="204461" cy="204453"/>
          </a:xfrm>
          <a:custGeom>
            <a:rect b="b" l="l" r="r" t="t"/>
            <a:pathLst>
              <a:path extrusionOk="0" h="269017" w="269028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57" y="175704"/>
                  <a:pt x="0" y="157268"/>
                  <a:pt x="0" y="134514"/>
                </a:cubicBezTo>
                <a:cubicBezTo>
                  <a:pt x="0" y="111759"/>
                  <a:pt x="18457" y="93323"/>
                  <a:pt x="41190" y="93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190" name="Google Shape;190;p13"/>
          <p:cNvSpPr/>
          <p:nvPr/>
        </p:nvSpPr>
        <p:spPr>
          <a:xfrm>
            <a:off x="536764" y="4582411"/>
            <a:ext cx="338201" cy="204132"/>
          </a:xfrm>
          <a:custGeom>
            <a:rect b="b" l="l" r="r" t="t"/>
            <a:pathLst>
              <a:path extrusionOk="0" h="374554" w="620553">
                <a:moveTo>
                  <a:pt x="475689" y="374554"/>
                </a:moveTo>
                <a:lnTo>
                  <a:pt x="108902" y="374554"/>
                </a:lnTo>
                <a:cubicBezTo>
                  <a:pt x="48852" y="374554"/>
                  <a:pt x="0" y="325712"/>
                  <a:pt x="0" y="265662"/>
                </a:cubicBezTo>
                <a:cubicBezTo>
                  <a:pt x="0" y="207602"/>
                  <a:pt x="45656" y="160019"/>
                  <a:pt x="102965" y="156919"/>
                </a:cubicBezTo>
                <a:cubicBezTo>
                  <a:pt x="117485" y="67405"/>
                  <a:pt x="194955" y="0"/>
                  <a:pt x="287792" y="0"/>
                </a:cubicBezTo>
                <a:cubicBezTo>
                  <a:pt x="353059" y="0"/>
                  <a:pt x="412411" y="33263"/>
                  <a:pt x="446510" y="87862"/>
                </a:cubicBezTo>
                <a:cubicBezTo>
                  <a:pt x="456152" y="85862"/>
                  <a:pt x="465910" y="84846"/>
                  <a:pt x="475689" y="84846"/>
                </a:cubicBezTo>
                <a:cubicBezTo>
                  <a:pt x="555561" y="84846"/>
                  <a:pt x="620553" y="149838"/>
                  <a:pt x="620553" y="229711"/>
                </a:cubicBezTo>
                <a:cubicBezTo>
                  <a:pt x="620553" y="309573"/>
                  <a:pt x="555561" y="374554"/>
                  <a:pt x="475689" y="374554"/>
                </a:cubicBezTo>
                <a:close/>
                <a:moveTo>
                  <a:pt x="108902" y="199093"/>
                </a:moveTo>
                <a:cubicBezTo>
                  <a:pt x="72188" y="199093"/>
                  <a:pt x="42333" y="228949"/>
                  <a:pt x="42333" y="265662"/>
                </a:cubicBezTo>
                <a:cubicBezTo>
                  <a:pt x="42333" y="302365"/>
                  <a:pt x="72188" y="332221"/>
                  <a:pt x="108902" y="332221"/>
                </a:cubicBezTo>
                <a:lnTo>
                  <a:pt x="475689" y="332221"/>
                </a:lnTo>
                <a:cubicBezTo>
                  <a:pt x="532225" y="332221"/>
                  <a:pt x="578220" y="286226"/>
                  <a:pt x="578220" y="229711"/>
                </a:cubicBezTo>
                <a:cubicBezTo>
                  <a:pt x="578220" y="173175"/>
                  <a:pt x="532225" y="127179"/>
                  <a:pt x="475689" y="127179"/>
                </a:cubicBezTo>
                <a:cubicBezTo>
                  <a:pt x="464682" y="127179"/>
                  <a:pt x="453654" y="129021"/>
                  <a:pt x="442933" y="132640"/>
                </a:cubicBezTo>
                <a:lnTo>
                  <a:pt x="425534" y="138514"/>
                </a:lnTo>
                <a:lnTo>
                  <a:pt x="417258" y="122121"/>
                </a:lnTo>
                <a:cubicBezTo>
                  <a:pt x="392440" y="72908"/>
                  <a:pt x="342836" y="42333"/>
                  <a:pt x="287792" y="42333"/>
                </a:cubicBezTo>
                <a:cubicBezTo>
                  <a:pt x="210417" y="42333"/>
                  <a:pt x="146833" y="102817"/>
                  <a:pt x="143044" y="180033"/>
                </a:cubicBezTo>
                <a:lnTo>
                  <a:pt x="141890" y="203358"/>
                </a:lnTo>
                <a:lnTo>
                  <a:pt x="118787" y="199929"/>
                </a:lnTo>
                <a:cubicBezTo>
                  <a:pt x="114945" y="199358"/>
                  <a:pt x="111802" y="199093"/>
                  <a:pt x="108902" y="1990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191" name="Google Shape;191;p13"/>
          <p:cNvSpPr/>
          <p:nvPr/>
        </p:nvSpPr>
        <p:spPr>
          <a:xfrm>
            <a:off x="8341519" y="368442"/>
            <a:ext cx="259059" cy="162531"/>
          </a:xfrm>
          <a:custGeom>
            <a:rect b="b" l="l" r="r" t="t"/>
            <a:pathLst>
              <a:path extrusionOk="0" h="213857" w="340867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192" name="Google Shape;192;p13"/>
          <p:cNvSpPr/>
          <p:nvPr/>
        </p:nvSpPr>
        <p:spPr>
          <a:xfrm>
            <a:off x="1609553" y="325151"/>
            <a:ext cx="259059" cy="162531"/>
          </a:xfrm>
          <a:custGeom>
            <a:rect b="b" l="l" r="r" t="t"/>
            <a:pathLst>
              <a:path extrusionOk="0" h="213857" w="340867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193" name="Google Shape;193;p13"/>
          <p:cNvSpPr/>
          <p:nvPr/>
        </p:nvSpPr>
        <p:spPr>
          <a:xfrm>
            <a:off x="7943062" y="4603354"/>
            <a:ext cx="259059" cy="162531"/>
          </a:xfrm>
          <a:custGeom>
            <a:rect b="b" l="l" r="r" t="t"/>
            <a:pathLst>
              <a:path extrusionOk="0" h="213857" w="340867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194" name="Google Shape;194;p13"/>
          <p:cNvSpPr/>
          <p:nvPr/>
        </p:nvSpPr>
        <p:spPr>
          <a:xfrm>
            <a:off x="6138183" y="4663221"/>
            <a:ext cx="204461" cy="204453"/>
          </a:xfrm>
          <a:custGeom>
            <a:rect b="b" l="l" r="r" t="t"/>
            <a:pathLst>
              <a:path extrusionOk="0" h="269017" w="269028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195" name="Google Shape;195;p13"/>
          <p:cNvSpPr/>
          <p:nvPr/>
        </p:nvSpPr>
        <p:spPr>
          <a:xfrm>
            <a:off x="4312974" y="4603367"/>
            <a:ext cx="259059" cy="162531"/>
          </a:xfrm>
          <a:custGeom>
            <a:rect b="b" l="l" r="r" t="t"/>
            <a:pathLst>
              <a:path extrusionOk="0" h="213857" w="340867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196" name="Google Shape;196;p13"/>
          <p:cNvSpPr/>
          <p:nvPr/>
        </p:nvSpPr>
        <p:spPr>
          <a:xfrm>
            <a:off x="350228" y="1558014"/>
            <a:ext cx="259059" cy="162531"/>
          </a:xfrm>
          <a:custGeom>
            <a:rect b="b" l="l" r="r" t="t"/>
            <a:pathLst>
              <a:path extrusionOk="0" h="213857" w="340867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197" name="Google Shape;197;p13"/>
          <p:cNvSpPr/>
          <p:nvPr/>
        </p:nvSpPr>
        <p:spPr>
          <a:xfrm>
            <a:off x="8644571" y="2081396"/>
            <a:ext cx="204461" cy="204453"/>
          </a:xfrm>
          <a:custGeom>
            <a:rect b="b" l="l" r="r" t="t"/>
            <a:pathLst>
              <a:path extrusionOk="0" h="269017" w="269028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198" name="Google Shape;198;p13"/>
          <p:cNvSpPr/>
          <p:nvPr/>
        </p:nvSpPr>
        <p:spPr>
          <a:xfrm>
            <a:off x="311696" y="3330896"/>
            <a:ext cx="204461" cy="204453"/>
          </a:xfrm>
          <a:custGeom>
            <a:rect b="b" l="l" r="r" t="t"/>
            <a:pathLst>
              <a:path extrusionOk="0" h="269017" w="269028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199" name="Google Shape;199;p13"/>
          <p:cNvSpPr/>
          <p:nvPr/>
        </p:nvSpPr>
        <p:spPr>
          <a:xfrm>
            <a:off x="2308996" y="4663221"/>
            <a:ext cx="204461" cy="204453"/>
          </a:xfrm>
          <a:custGeom>
            <a:rect b="b" l="l" r="r" t="t"/>
            <a:pathLst>
              <a:path extrusionOk="0" h="269017" w="269028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BLANK_2_1">
    <p:bg>
      <p:bgPr>
        <a:solidFill>
          <a:schemeClr val="dk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/>
          <p:nvPr/>
        </p:nvSpPr>
        <p:spPr>
          <a:xfrm>
            <a:off x="-51748" y="3172238"/>
            <a:ext cx="2417858" cy="2003819"/>
          </a:xfrm>
          <a:custGeom>
            <a:rect b="b" l="l" r="r" t="t"/>
            <a:pathLst>
              <a:path extrusionOk="0" h="2636604" w="3181392">
                <a:moveTo>
                  <a:pt x="0" y="28183"/>
                </a:moveTo>
                <a:cubicBezTo>
                  <a:pt x="0" y="28183"/>
                  <a:pt x="740219" y="0"/>
                  <a:pt x="678645" y="811223"/>
                </a:cubicBezTo>
                <a:cubicBezTo>
                  <a:pt x="617071" y="1622456"/>
                  <a:pt x="1538763" y="1921382"/>
                  <a:pt x="2012060" y="1722098"/>
                </a:cubicBezTo>
                <a:cubicBezTo>
                  <a:pt x="2485358" y="1522814"/>
                  <a:pt x="3181392" y="1882087"/>
                  <a:pt x="3070034" y="2636604"/>
                </a:cubicBezTo>
                <a:lnTo>
                  <a:pt x="0" y="263660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202" name="Google Shape;202;p14"/>
          <p:cNvSpPr/>
          <p:nvPr/>
        </p:nvSpPr>
        <p:spPr>
          <a:xfrm>
            <a:off x="7144204" y="-34611"/>
            <a:ext cx="2073136" cy="2501500"/>
          </a:xfrm>
          <a:custGeom>
            <a:rect b="b" l="l" r="r" t="t"/>
            <a:pathLst>
              <a:path extrusionOk="0" h="3291448" w="2727811">
                <a:moveTo>
                  <a:pt x="29157" y="0"/>
                </a:moveTo>
                <a:cubicBezTo>
                  <a:pt x="29157" y="0"/>
                  <a:pt x="0" y="765820"/>
                  <a:pt x="839290" y="702119"/>
                </a:cubicBezTo>
                <a:cubicBezTo>
                  <a:pt x="1678590" y="638418"/>
                  <a:pt x="1987856" y="1591987"/>
                  <a:pt x="1781672" y="2081667"/>
                </a:cubicBezTo>
                <a:cubicBezTo>
                  <a:pt x="1575498" y="2571337"/>
                  <a:pt x="1947195" y="3291448"/>
                  <a:pt x="2727811" y="3176238"/>
                </a:cubicBezTo>
                <a:lnTo>
                  <a:pt x="272781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grpSp>
        <p:nvGrpSpPr>
          <p:cNvPr id="203" name="Google Shape;203;p14"/>
          <p:cNvGrpSpPr/>
          <p:nvPr/>
        </p:nvGrpSpPr>
        <p:grpSpPr>
          <a:xfrm>
            <a:off x="368049" y="368442"/>
            <a:ext cx="8317778" cy="4458519"/>
            <a:chOff x="368049" y="368442"/>
            <a:chExt cx="8317778" cy="4458519"/>
          </a:xfrm>
        </p:grpSpPr>
        <p:sp>
          <p:nvSpPr>
            <p:cNvPr id="204" name="Google Shape;204;p14"/>
            <p:cNvSpPr/>
            <p:nvPr/>
          </p:nvSpPr>
          <p:spPr>
            <a:xfrm>
              <a:off x="8426783" y="2488371"/>
              <a:ext cx="204461" cy="204453"/>
            </a:xfrm>
            <a:custGeom>
              <a:rect b="b" l="l" r="r" t="t"/>
              <a:pathLst>
                <a:path extrusionOk="0" h="269017" w="269028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5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27"/>
                  </a:lnTo>
                  <a:cubicBezTo>
                    <a:pt x="175704" y="250581"/>
                    <a:pt x="157257" y="269017"/>
                    <a:pt x="134514" y="269017"/>
                  </a:cubicBezTo>
                  <a:cubicBezTo>
                    <a:pt x="111770" y="269017"/>
                    <a:pt x="93323" y="250581"/>
                    <a:pt x="93323" y="227827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46" y="175704"/>
                    <a:pt x="0" y="157268"/>
                    <a:pt x="0" y="134514"/>
                  </a:cubicBezTo>
                  <a:cubicBezTo>
                    <a:pt x="0" y="111759"/>
                    <a:pt x="18446" y="93323"/>
                    <a:pt x="41190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368049" y="2477474"/>
              <a:ext cx="204461" cy="204453"/>
            </a:xfrm>
            <a:custGeom>
              <a:rect b="b" l="l" r="r" t="t"/>
              <a:pathLst>
                <a:path extrusionOk="0" h="269017" w="269028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5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27"/>
                  </a:lnTo>
                  <a:cubicBezTo>
                    <a:pt x="175704" y="250581"/>
                    <a:pt x="157257" y="269017"/>
                    <a:pt x="134514" y="269017"/>
                  </a:cubicBezTo>
                  <a:cubicBezTo>
                    <a:pt x="111770" y="269017"/>
                    <a:pt x="93323" y="250581"/>
                    <a:pt x="93323" y="227827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57" y="175704"/>
                    <a:pt x="0" y="157268"/>
                    <a:pt x="0" y="134514"/>
                  </a:cubicBezTo>
                  <a:cubicBezTo>
                    <a:pt x="0" y="111759"/>
                    <a:pt x="18457" y="93323"/>
                    <a:pt x="41190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470324" y="4542300"/>
              <a:ext cx="471620" cy="284661"/>
            </a:xfrm>
            <a:custGeom>
              <a:rect b="b" l="l" r="r" t="t"/>
              <a:pathLst>
                <a:path extrusionOk="0" h="374554" w="620553">
                  <a:moveTo>
                    <a:pt x="475689" y="374554"/>
                  </a:moveTo>
                  <a:lnTo>
                    <a:pt x="108902" y="374554"/>
                  </a:lnTo>
                  <a:cubicBezTo>
                    <a:pt x="48852" y="374554"/>
                    <a:pt x="0" y="325712"/>
                    <a:pt x="0" y="265662"/>
                  </a:cubicBezTo>
                  <a:cubicBezTo>
                    <a:pt x="0" y="207602"/>
                    <a:pt x="45656" y="160019"/>
                    <a:pt x="102965" y="156919"/>
                  </a:cubicBezTo>
                  <a:cubicBezTo>
                    <a:pt x="117485" y="67405"/>
                    <a:pt x="194955" y="0"/>
                    <a:pt x="287792" y="0"/>
                  </a:cubicBezTo>
                  <a:cubicBezTo>
                    <a:pt x="353059" y="0"/>
                    <a:pt x="412411" y="33263"/>
                    <a:pt x="446510" y="87862"/>
                  </a:cubicBezTo>
                  <a:cubicBezTo>
                    <a:pt x="456152" y="85862"/>
                    <a:pt x="465910" y="84846"/>
                    <a:pt x="475689" y="84846"/>
                  </a:cubicBezTo>
                  <a:cubicBezTo>
                    <a:pt x="555561" y="84846"/>
                    <a:pt x="620553" y="149838"/>
                    <a:pt x="620553" y="229711"/>
                  </a:cubicBezTo>
                  <a:cubicBezTo>
                    <a:pt x="620553" y="309573"/>
                    <a:pt x="555561" y="374554"/>
                    <a:pt x="475689" y="374554"/>
                  </a:cubicBezTo>
                  <a:close/>
                  <a:moveTo>
                    <a:pt x="108902" y="199093"/>
                  </a:moveTo>
                  <a:cubicBezTo>
                    <a:pt x="72188" y="199093"/>
                    <a:pt x="42333" y="228949"/>
                    <a:pt x="42333" y="265662"/>
                  </a:cubicBezTo>
                  <a:cubicBezTo>
                    <a:pt x="42333" y="302365"/>
                    <a:pt x="72188" y="332221"/>
                    <a:pt x="108902" y="332221"/>
                  </a:cubicBezTo>
                  <a:lnTo>
                    <a:pt x="475689" y="332221"/>
                  </a:lnTo>
                  <a:cubicBezTo>
                    <a:pt x="532225" y="332221"/>
                    <a:pt x="578220" y="286226"/>
                    <a:pt x="578220" y="229711"/>
                  </a:cubicBezTo>
                  <a:cubicBezTo>
                    <a:pt x="578220" y="173175"/>
                    <a:pt x="532225" y="127179"/>
                    <a:pt x="475689" y="127179"/>
                  </a:cubicBezTo>
                  <a:cubicBezTo>
                    <a:pt x="464682" y="127179"/>
                    <a:pt x="453654" y="129021"/>
                    <a:pt x="442933" y="132640"/>
                  </a:cubicBezTo>
                  <a:lnTo>
                    <a:pt x="425534" y="138514"/>
                  </a:lnTo>
                  <a:lnTo>
                    <a:pt x="417258" y="122121"/>
                  </a:lnTo>
                  <a:cubicBezTo>
                    <a:pt x="392440" y="72908"/>
                    <a:pt x="342836" y="42333"/>
                    <a:pt x="287792" y="42333"/>
                  </a:cubicBezTo>
                  <a:cubicBezTo>
                    <a:pt x="210417" y="42333"/>
                    <a:pt x="146833" y="102817"/>
                    <a:pt x="143044" y="180033"/>
                  </a:cubicBezTo>
                  <a:lnTo>
                    <a:pt x="141890" y="203358"/>
                  </a:lnTo>
                  <a:lnTo>
                    <a:pt x="118787" y="199929"/>
                  </a:lnTo>
                  <a:cubicBezTo>
                    <a:pt x="114945" y="199358"/>
                    <a:pt x="111802" y="199093"/>
                    <a:pt x="108902" y="199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8341519" y="368442"/>
              <a:ext cx="259059" cy="162531"/>
            </a:xfrm>
            <a:custGeom>
              <a:rect b="b" l="l" r="r" t="t"/>
              <a:pathLst>
                <a:path extrusionOk="0" h="213857" w="340867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431553" y="400876"/>
              <a:ext cx="259059" cy="162531"/>
            </a:xfrm>
            <a:custGeom>
              <a:rect b="b" l="l" r="r" t="t"/>
              <a:pathLst>
                <a:path extrusionOk="0" h="213857" w="340867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8426769" y="4603417"/>
              <a:ext cx="259059" cy="162531"/>
            </a:xfrm>
            <a:custGeom>
              <a:rect b="b" l="l" r="r" t="t"/>
              <a:pathLst>
                <a:path extrusionOk="0" h="213857" w="340867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</p:grpSp>
      <p:sp>
        <p:nvSpPr>
          <p:cNvPr id="210" name="Google Shape;210;p14"/>
          <p:cNvSpPr txBox="1"/>
          <p:nvPr>
            <p:ph type="title"/>
          </p:nvPr>
        </p:nvSpPr>
        <p:spPr>
          <a:xfrm>
            <a:off x="311700" y="7384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6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1" name="Google Shape;211;p14"/>
          <p:cNvSpPr txBox="1"/>
          <p:nvPr>
            <p:ph idx="1" type="subTitle"/>
          </p:nvPr>
        </p:nvSpPr>
        <p:spPr>
          <a:xfrm>
            <a:off x="933413" y="3399600"/>
            <a:ext cx="2340900" cy="9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12" name="Google Shape;212;p14"/>
          <p:cNvSpPr txBox="1"/>
          <p:nvPr>
            <p:ph idx="2" type="subTitle"/>
          </p:nvPr>
        </p:nvSpPr>
        <p:spPr>
          <a:xfrm>
            <a:off x="3400438" y="3399600"/>
            <a:ext cx="2341200" cy="9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13" name="Google Shape;213;p14"/>
          <p:cNvSpPr txBox="1"/>
          <p:nvPr>
            <p:ph idx="3" type="subTitle"/>
          </p:nvPr>
        </p:nvSpPr>
        <p:spPr>
          <a:xfrm>
            <a:off x="5867763" y="3399600"/>
            <a:ext cx="2341200" cy="9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14" name="Google Shape;214;p14"/>
          <p:cNvSpPr txBox="1"/>
          <p:nvPr>
            <p:ph idx="4" type="subTitle"/>
          </p:nvPr>
        </p:nvSpPr>
        <p:spPr>
          <a:xfrm>
            <a:off x="933205" y="2964425"/>
            <a:ext cx="234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FFD745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D74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D74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D74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D74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D74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D74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D74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D745"/>
                </a:solidFill>
              </a:defRPr>
            </a:lvl9pPr>
          </a:lstStyle>
          <a:p/>
        </p:txBody>
      </p:sp>
      <p:sp>
        <p:nvSpPr>
          <p:cNvPr id="215" name="Google Shape;215;p14"/>
          <p:cNvSpPr txBox="1"/>
          <p:nvPr>
            <p:ph idx="5" type="subTitle"/>
          </p:nvPr>
        </p:nvSpPr>
        <p:spPr>
          <a:xfrm>
            <a:off x="3405238" y="2964425"/>
            <a:ext cx="234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FFD745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D74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D74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D74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D74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D74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D74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D74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D745"/>
                </a:solidFill>
              </a:defRPr>
            </a:lvl9pPr>
          </a:lstStyle>
          <a:p/>
        </p:txBody>
      </p:sp>
      <p:sp>
        <p:nvSpPr>
          <p:cNvPr id="216" name="Google Shape;216;p14"/>
          <p:cNvSpPr txBox="1"/>
          <p:nvPr>
            <p:ph idx="6" type="subTitle"/>
          </p:nvPr>
        </p:nvSpPr>
        <p:spPr>
          <a:xfrm>
            <a:off x="5860550" y="2964425"/>
            <a:ext cx="234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FFD745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D74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D74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D74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D74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D74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D74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D74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D745"/>
                </a:solidFill>
              </a:defRPr>
            </a:lvl9pPr>
          </a:lstStyle>
          <a:p/>
        </p:txBody>
      </p:sp>
      <p:sp>
        <p:nvSpPr>
          <p:cNvPr id="217" name="Google Shape;217;p14"/>
          <p:cNvSpPr txBox="1"/>
          <p:nvPr>
            <p:ph hasCustomPrompt="1" idx="7" type="title"/>
          </p:nvPr>
        </p:nvSpPr>
        <p:spPr>
          <a:xfrm>
            <a:off x="1267325" y="1813888"/>
            <a:ext cx="1673100" cy="85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8" name="Google Shape;218;p14"/>
          <p:cNvSpPr txBox="1"/>
          <p:nvPr>
            <p:ph hasCustomPrompt="1" idx="8" type="title"/>
          </p:nvPr>
        </p:nvSpPr>
        <p:spPr>
          <a:xfrm>
            <a:off x="3735438" y="1813888"/>
            <a:ext cx="1673100" cy="85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4"/>
          <p:cNvSpPr txBox="1"/>
          <p:nvPr>
            <p:ph hasCustomPrompt="1" idx="9" type="title"/>
          </p:nvPr>
        </p:nvSpPr>
        <p:spPr>
          <a:xfrm>
            <a:off x="6200341" y="1813888"/>
            <a:ext cx="1673100" cy="85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BLANK_1"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"/>
          <p:cNvSpPr txBox="1"/>
          <p:nvPr>
            <p:ph idx="1" type="subTitle"/>
          </p:nvPr>
        </p:nvSpPr>
        <p:spPr>
          <a:xfrm>
            <a:off x="1320598" y="3239676"/>
            <a:ext cx="1650900" cy="9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22" name="Google Shape;222;p15"/>
          <p:cNvSpPr txBox="1"/>
          <p:nvPr>
            <p:ph type="title"/>
          </p:nvPr>
        </p:nvSpPr>
        <p:spPr>
          <a:xfrm>
            <a:off x="807250" y="740664"/>
            <a:ext cx="737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6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23" name="Google Shape;223;p15"/>
          <p:cNvSpPr txBox="1"/>
          <p:nvPr>
            <p:ph idx="2" type="subTitle"/>
          </p:nvPr>
        </p:nvSpPr>
        <p:spPr>
          <a:xfrm>
            <a:off x="3745654" y="3239676"/>
            <a:ext cx="1655100" cy="9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24" name="Google Shape;224;p15"/>
          <p:cNvSpPr txBox="1"/>
          <p:nvPr>
            <p:ph idx="3" type="subTitle"/>
          </p:nvPr>
        </p:nvSpPr>
        <p:spPr>
          <a:xfrm>
            <a:off x="6225762" y="3239676"/>
            <a:ext cx="1655100" cy="9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225" name="Google Shape;225;p15"/>
          <p:cNvGrpSpPr/>
          <p:nvPr/>
        </p:nvGrpSpPr>
        <p:grpSpPr>
          <a:xfrm>
            <a:off x="262135" y="188414"/>
            <a:ext cx="8616641" cy="4708323"/>
            <a:chOff x="262135" y="188414"/>
            <a:chExt cx="8616641" cy="4708323"/>
          </a:xfrm>
        </p:grpSpPr>
        <p:grpSp>
          <p:nvGrpSpPr>
            <p:cNvPr id="226" name="Google Shape;226;p15"/>
            <p:cNvGrpSpPr/>
            <p:nvPr/>
          </p:nvGrpSpPr>
          <p:grpSpPr>
            <a:xfrm>
              <a:off x="262135" y="188414"/>
              <a:ext cx="8616641" cy="4708323"/>
              <a:chOff x="262135" y="188414"/>
              <a:chExt cx="8616641" cy="4708323"/>
            </a:xfrm>
          </p:grpSpPr>
          <p:sp>
            <p:nvSpPr>
              <p:cNvPr id="227" name="Google Shape;227;p15"/>
              <p:cNvSpPr/>
              <p:nvPr/>
            </p:nvSpPr>
            <p:spPr>
              <a:xfrm>
                <a:off x="7066541" y="4670630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228" name="Google Shape;228;p15"/>
              <p:cNvSpPr/>
              <p:nvPr/>
            </p:nvSpPr>
            <p:spPr>
              <a:xfrm>
                <a:off x="1671079" y="188414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4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16"/>
                    </a:lnTo>
                    <a:cubicBezTo>
                      <a:pt x="175704" y="250581"/>
                      <a:pt x="15724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16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229" name="Google Shape;229;p15"/>
              <p:cNvSpPr/>
              <p:nvPr/>
            </p:nvSpPr>
            <p:spPr>
              <a:xfrm>
                <a:off x="6024098" y="274080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230" name="Google Shape;230;p15"/>
              <p:cNvSpPr/>
              <p:nvPr/>
            </p:nvSpPr>
            <p:spPr>
              <a:xfrm>
                <a:off x="8676998" y="1943199"/>
                <a:ext cx="201779" cy="202435"/>
              </a:xfrm>
              <a:custGeom>
                <a:rect b="b" l="l" r="r" t="t"/>
                <a:pathLst>
                  <a:path extrusionOk="0" h="269017" w="269038">
                    <a:moveTo>
                      <a:pt x="41200" y="93323"/>
                    </a:moveTo>
                    <a:lnTo>
                      <a:pt x="93334" y="93323"/>
                    </a:lnTo>
                    <a:lnTo>
                      <a:pt x="93334" y="41190"/>
                    </a:lnTo>
                    <a:cubicBezTo>
                      <a:pt x="93334" y="18436"/>
                      <a:pt x="111781" y="0"/>
                      <a:pt x="134524" y="0"/>
                    </a:cubicBezTo>
                    <a:cubicBezTo>
                      <a:pt x="157268" y="0"/>
                      <a:pt x="175715" y="18436"/>
                      <a:pt x="175715" y="41190"/>
                    </a:cubicBezTo>
                    <a:lnTo>
                      <a:pt x="175715" y="93323"/>
                    </a:lnTo>
                    <a:lnTo>
                      <a:pt x="227848" y="93323"/>
                    </a:lnTo>
                    <a:cubicBezTo>
                      <a:pt x="250592" y="93323"/>
                      <a:pt x="269038" y="111759"/>
                      <a:pt x="269038" y="134514"/>
                    </a:cubicBezTo>
                    <a:cubicBezTo>
                      <a:pt x="269038" y="157268"/>
                      <a:pt x="250592" y="175704"/>
                      <a:pt x="227848" y="175704"/>
                    </a:cubicBezTo>
                    <a:lnTo>
                      <a:pt x="175715" y="175704"/>
                    </a:lnTo>
                    <a:lnTo>
                      <a:pt x="175715" y="227827"/>
                    </a:lnTo>
                    <a:cubicBezTo>
                      <a:pt x="175715" y="250581"/>
                      <a:pt x="157268" y="269017"/>
                      <a:pt x="134524" y="269017"/>
                    </a:cubicBezTo>
                    <a:cubicBezTo>
                      <a:pt x="111781" y="269017"/>
                      <a:pt x="93334" y="250581"/>
                      <a:pt x="93334" y="227827"/>
                    </a:cubicBezTo>
                    <a:lnTo>
                      <a:pt x="93334" y="175704"/>
                    </a:lnTo>
                    <a:lnTo>
                      <a:pt x="4120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20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231" name="Google Shape;231;p15"/>
              <p:cNvSpPr/>
              <p:nvPr/>
            </p:nvSpPr>
            <p:spPr>
              <a:xfrm>
                <a:off x="262135" y="2103752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24"/>
                    </a:cubicBezTo>
                    <a:cubicBezTo>
                      <a:pt x="269028" y="157268"/>
                      <a:pt x="250581" y="175715"/>
                      <a:pt x="227837" y="175715"/>
                    </a:cubicBezTo>
                    <a:lnTo>
                      <a:pt x="175704" y="175715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15"/>
                    </a:lnTo>
                    <a:lnTo>
                      <a:pt x="41190" y="175715"/>
                    </a:lnTo>
                    <a:cubicBezTo>
                      <a:pt x="18446" y="175715"/>
                      <a:pt x="0" y="157268"/>
                      <a:pt x="0" y="13452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232" name="Google Shape;232;p15"/>
              <p:cNvSpPr/>
              <p:nvPr/>
            </p:nvSpPr>
            <p:spPr>
              <a:xfrm>
                <a:off x="2944366" y="4694302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79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79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233" name="Google Shape;233;p15"/>
              <p:cNvSpPr/>
              <p:nvPr/>
            </p:nvSpPr>
            <p:spPr>
              <a:xfrm>
                <a:off x="4038555" y="226740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74415" y="213857"/>
                    </a:moveTo>
                    <a:lnTo>
                      <a:pt x="85026" y="213857"/>
                    </a:lnTo>
                    <a:cubicBezTo>
                      <a:pt x="38142" y="213857"/>
                      <a:pt x="0" y="175715"/>
                      <a:pt x="0" y="128830"/>
                    </a:cubicBezTo>
                    <a:cubicBezTo>
                      <a:pt x="0" y="81946"/>
                      <a:pt x="38142" y="43804"/>
                      <a:pt x="85026" y="43804"/>
                    </a:cubicBezTo>
                    <a:cubicBezTo>
                      <a:pt x="88444" y="43804"/>
                      <a:pt x="91863" y="44016"/>
                      <a:pt x="95260" y="44439"/>
                    </a:cubicBezTo>
                    <a:cubicBezTo>
                      <a:pt x="115167" y="16679"/>
                      <a:pt x="147118" y="0"/>
                      <a:pt x="182043" y="0"/>
                    </a:cubicBezTo>
                    <a:cubicBezTo>
                      <a:pt x="232367" y="0"/>
                      <a:pt x="274785" y="34702"/>
                      <a:pt x="286046" y="81957"/>
                    </a:cubicBezTo>
                    <a:cubicBezTo>
                      <a:pt x="317171" y="87471"/>
                      <a:pt x="340867" y="114712"/>
                      <a:pt x="340867" y="147394"/>
                    </a:cubicBezTo>
                    <a:cubicBezTo>
                      <a:pt x="340867" y="184044"/>
                      <a:pt x="311054" y="213857"/>
                      <a:pt x="274415" y="213857"/>
                    </a:cubicBezTo>
                    <a:close/>
                    <a:moveTo>
                      <a:pt x="85026" y="86137"/>
                    </a:moveTo>
                    <a:cubicBezTo>
                      <a:pt x="61478" y="86137"/>
                      <a:pt x="42333" y="105293"/>
                      <a:pt x="42333" y="128830"/>
                    </a:cubicBezTo>
                    <a:cubicBezTo>
                      <a:pt x="42333" y="152378"/>
                      <a:pt x="61478" y="171524"/>
                      <a:pt x="85026" y="171524"/>
                    </a:cubicBezTo>
                    <a:lnTo>
                      <a:pt x="274415" y="171524"/>
                    </a:lnTo>
                    <a:cubicBezTo>
                      <a:pt x="287707" y="171524"/>
                      <a:pt x="298534" y="160707"/>
                      <a:pt x="298534" y="147394"/>
                    </a:cubicBezTo>
                    <a:cubicBezTo>
                      <a:pt x="298534" y="134090"/>
                      <a:pt x="287707" y="123274"/>
                      <a:pt x="274415" y="123274"/>
                    </a:cubicBezTo>
                    <a:cubicBezTo>
                      <a:pt x="273198" y="123274"/>
                      <a:pt x="272012" y="123401"/>
                      <a:pt x="270848" y="123581"/>
                    </a:cubicBezTo>
                    <a:lnTo>
                      <a:pt x="247702" y="127063"/>
                    </a:lnTo>
                    <a:lnTo>
                      <a:pt x="246559" y="103695"/>
                    </a:lnTo>
                    <a:cubicBezTo>
                      <a:pt x="244866" y="69289"/>
                      <a:pt x="216524" y="42333"/>
                      <a:pt x="182043" y="42333"/>
                    </a:cubicBezTo>
                    <a:cubicBezTo>
                      <a:pt x="157511" y="42333"/>
                      <a:pt x="135403" y="55954"/>
                      <a:pt x="124332" y="77903"/>
                    </a:cubicBezTo>
                    <a:lnTo>
                      <a:pt x="116067" y="94286"/>
                    </a:lnTo>
                    <a:lnTo>
                      <a:pt x="98689" y="88423"/>
                    </a:lnTo>
                    <a:cubicBezTo>
                      <a:pt x="94181" y="86899"/>
                      <a:pt x="89587" y="86137"/>
                      <a:pt x="85026" y="861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234" name="Google Shape;234;p15"/>
              <p:cNvSpPr/>
              <p:nvPr/>
            </p:nvSpPr>
            <p:spPr>
              <a:xfrm>
                <a:off x="4892693" y="4598603"/>
                <a:ext cx="465415" cy="281852"/>
              </a:xfrm>
              <a:custGeom>
                <a:rect b="b" l="l" r="r" t="t"/>
                <a:pathLst>
                  <a:path extrusionOk="0" h="374554" w="620553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235" name="Google Shape;235;p15"/>
              <p:cNvSpPr/>
              <p:nvPr/>
            </p:nvSpPr>
            <p:spPr>
              <a:xfrm>
                <a:off x="515528" y="4527116"/>
                <a:ext cx="465415" cy="281852"/>
              </a:xfrm>
              <a:custGeom>
                <a:rect b="b" l="l" r="r" t="t"/>
                <a:pathLst>
                  <a:path extrusionOk="0" h="374554" w="620553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236" name="Google Shape;236;p15"/>
              <p:cNvSpPr/>
              <p:nvPr/>
            </p:nvSpPr>
            <p:spPr>
              <a:xfrm>
                <a:off x="8288011" y="398667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237" name="Google Shape;237;p15"/>
              <p:cNvSpPr/>
              <p:nvPr/>
            </p:nvSpPr>
            <p:spPr>
              <a:xfrm>
                <a:off x="477243" y="430748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</p:grpSp>
        <p:sp>
          <p:nvSpPr>
            <p:cNvPr id="238" name="Google Shape;238;p15"/>
            <p:cNvSpPr/>
            <p:nvPr/>
          </p:nvSpPr>
          <p:spPr>
            <a:xfrm>
              <a:off x="8421361" y="4527117"/>
              <a:ext cx="255650" cy="160927"/>
            </a:xfrm>
            <a:custGeom>
              <a:rect b="b" l="l" r="r" t="t"/>
              <a:pathLst>
                <a:path extrusionOk="0" h="213857" w="340867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</p:grpSp>
      <p:sp>
        <p:nvSpPr>
          <p:cNvPr id="239" name="Google Shape;239;p15"/>
          <p:cNvSpPr txBox="1"/>
          <p:nvPr>
            <p:ph idx="4" type="subTitle"/>
          </p:nvPr>
        </p:nvSpPr>
        <p:spPr>
          <a:xfrm>
            <a:off x="1232328" y="2575900"/>
            <a:ext cx="182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40" name="Google Shape;240;p15"/>
          <p:cNvSpPr txBox="1"/>
          <p:nvPr>
            <p:ph idx="5" type="subTitle"/>
          </p:nvPr>
        </p:nvSpPr>
        <p:spPr>
          <a:xfrm>
            <a:off x="3665935" y="2575900"/>
            <a:ext cx="182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41" name="Google Shape;241;p15"/>
          <p:cNvSpPr txBox="1"/>
          <p:nvPr>
            <p:ph idx="6" type="subTitle"/>
          </p:nvPr>
        </p:nvSpPr>
        <p:spPr>
          <a:xfrm>
            <a:off x="6137212" y="2575900"/>
            <a:ext cx="182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Image">
  <p:cSld name="BLANK_1_1">
    <p:bg>
      <p:bgPr>
        <a:solidFill>
          <a:schemeClr val="accent2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/>
          <p:nvPr>
            <p:ph idx="1" type="body"/>
          </p:nvPr>
        </p:nvSpPr>
        <p:spPr>
          <a:xfrm>
            <a:off x="1211175" y="2794800"/>
            <a:ext cx="2874000" cy="11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3E3D"/>
              </a:buClr>
              <a:buSzPts val="1400"/>
              <a:buChar char="●"/>
              <a:defRPr>
                <a:solidFill>
                  <a:schemeClr val="accent5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D63E3D"/>
              </a:buClr>
              <a:buSzPts val="1400"/>
              <a:buChar char="○"/>
              <a:defRPr>
                <a:solidFill>
                  <a:srgbClr val="D63E3D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D63E3D"/>
              </a:buClr>
              <a:buSzPts val="1400"/>
              <a:buChar char="■"/>
              <a:defRPr>
                <a:solidFill>
                  <a:srgbClr val="D63E3D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D63E3D"/>
              </a:buClr>
              <a:buSzPts val="1400"/>
              <a:buChar char="●"/>
              <a:defRPr>
                <a:solidFill>
                  <a:srgbClr val="D63E3D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D63E3D"/>
              </a:buClr>
              <a:buSzPts val="1400"/>
              <a:buChar char="○"/>
              <a:defRPr>
                <a:solidFill>
                  <a:srgbClr val="D63E3D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D63E3D"/>
              </a:buClr>
              <a:buSzPts val="1400"/>
              <a:buChar char="■"/>
              <a:defRPr>
                <a:solidFill>
                  <a:srgbClr val="D63E3D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D63E3D"/>
              </a:buClr>
              <a:buSzPts val="1400"/>
              <a:buChar char="●"/>
              <a:defRPr>
                <a:solidFill>
                  <a:srgbClr val="D63E3D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D63E3D"/>
              </a:buClr>
              <a:buSzPts val="1400"/>
              <a:buChar char="○"/>
              <a:defRPr>
                <a:solidFill>
                  <a:srgbClr val="D63E3D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D63E3D"/>
              </a:buClr>
              <a:buSzPts val="1400"/>
              <a:buChar char="■"/>
              <a:defRPr>
                <a:solidFill>
                  <a:srgbClr val="D63E3D"/>
                </a:solidFill>
              </a:defRPr>
            </a:lvl9pPr>
          </a:lstStyle>
          <a:p/>
        </p:txBody>
      </p:sp>
      <p:sp>
        <p:nvSpPr>
          <p:cNvPr id="244" name="Google Shape;244;p16"/>
          <p:cNvSpPr txBox="1"/>
          <p:nvPr>
            <p:ph hasCustomPrompt="1" type="title"/>
          </p:nvPr>
        </p:nvSpPr>
        <p:spPr>
          <a:xfrm>
            <a:off x="1211175" y="915243"/>
            <a:ext cx="2366700" cy="12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72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72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72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72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72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72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72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72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7200">
                <a:solidFill>
                  <a:srgbClr val="F2F2F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16"/>
          <p:cNvSpPr/>
          <p:nvPr/>
        </p:nvSpPr>
        <p:spPr>
          <a:xfrm>
            <a:off x="2663872" y="-39739"/>
            <a:ext cx="6495193" cy="5194934"/>
          </a:xfrm>
          <a:custGeom>
            <a:rect b="b" l="l" r="r" t="t"/>
            <a:pathLst>
              <a:path extrusionOk="0" h="6857999" w="8602905">
                <a:moveTo>
                  <a:pt x="2646944" y="4643659"/>
                </a:moveTo>
                <a:cubicBezTo>
                  <a:pt x="5293889" y="4844563"/>
                  <a:pt x="6269259" y="1837203"/>
                  <a:pt x="5619019" y="292883"/>
                </a:cubicBezTo>
                <a:cubicBezTo>
                  <a:pt x="5578961" y="197760"/>
                  <a:pt x="5545857" y="99853"/>
                  <a:pt x="5519504" y="0"/>
                </a:cubicBezTo>
                <a:lnTo>
                  <a:pt x="8602905" y="0"/>
                </a:lnTo>
                <a:lnTo>
                  <a:pt x="8602905" y="6857999"/>
                </a:lnTo>
                <a:lnTo>
                  <a:pt x="91969" y="6857999"/>
                </a:lnTo>
                <a:cubicBezTo>
                  <a:pt x="91969" y="6857999"/>
                  <a:pt x="0" y="4442756"/>
                  <a:pt x="2646944" y="46436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grpSp>
        <p:nvGrpSpPr>
          <p:cNvPr id="247" name="Google Shape;247;p16"/>
          <p:cNvGrpSpPr/>
          <p:nvPr/>
        </p:nvGrpSpPr>
        <p:grpSpPr>
          <a:xfrm>
            <a:off x="166240" y="161852"/>
            <a:ext cx="8734311" cy="4707460"/>
            <a:chOff x="166240" y="161852"/>
            <a:chExt cx="8734311" cy="4707460"/>
          </a:xfrm>
        </p:grpSpPr>
        <p:sp>
          <p:nvSpPr>
            <p:cNvPr id="248" name="Google Shape;248;p16"/>
            <p:cNvSpPr/>
            <p:nvPr/>
          </p:nvSpPr>
          <p:spPr>
            <a:xfrm>
              <a:off x="193190" y="1000484"/>
              <a:ext cx="201771" cy="202435"/>
            </a:xfrm>
            <a:custGeom>
              <a:rect b="b" l="l" r="r" t="t"/>
              <a:pathLst>
                <a:path extrusionOk="0" h="269017" w="269028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5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16"/>
                  </a:lnTo>
                  <a:cubicBezTo>
                    <a:pt x="175704" y="250581"/>
                    <a:pt x="157257" y="269017"/>
                    <a:pt x="134514" y="269017"/>
                  </a:cubicBezTo>
                  <a:cubicBezTo>
                    <a:pt x="111770" y="269017"/>
                    <a:pt x="93323" y="250581"/>
                    <a:pt x="93323" y="227816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46" y="175704"/>
                    <a:pt x="0" y="157268"/>
                    <a:pt x="0" y="134514"/>
                  </a:cubicBezTo>
                  <a:cubicBezTo>
                    <a:pt x="0" y="111759"/>
                    <a:pt x="18446" y="93323"/>
                    <a:pt x="41190" y="933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1184676" y="4666871"/>
              <a:ext cx="201771" cy="202435"/>
            </a:xfrm>
            <a:custGeom>
              <a:rect b="b" l="l" r="r" t="t"/>
              <a:pathLst>
                <a:path extrusionOk="0" h="269017" w="269028">
                  <a:moveTo>
                    <a:pt x="227837" y="93323"/>
                  </a:moveTo>
                  <a:lnTo>
                    <a:pt x="175704" y="93323"/>
                  </a:lnTo>
                  <a:lnTo>
                    <a:pt x="175704" y="41190"/>
                  </a:lnTo>
                  <a:cubicBezTo>
                    <a:pt x="175704" y="18436"/>
                    <a:pt x="157257" y="0"/>
                    <a:pt x="134514" y="0"/>
                  </a:cubicBezTo>
                  <a:cubicBezTo>
                    <a:pt x="111770" y="0"/>
                    <a:pt x="93323" y="18436"/>
                    <a:pt x="93323" y="41190"/>
                  </a:cubicBezTo>
                  <a:lnTo>
                    <a:pt x="93323" y="93323"/>
                  </a:lnTo>
                  <a:lnTo>
                    <a:pt x="41190" y="93323"/>
                  </a:lnTo>
                  <a:cubicBezTo>
                    <a:pt x="18446" y="93323"/>
                    <a:pt x="0" y="111759"/>
                    <a:pt x="0" y="134514"/>
                  </a:cubicBezTo>
                  <a:cubicBezTo>
                    <a:pt x="0" y="157268"/>
                    <a:pt x="18446" y="175704"/>
                    <a:pt x="41190" y="175704"/>
                  </a:cubicBezTo>
                  <a:lnTo>
                    <a:pt x="93323" y="175704"/>
                  </a:lnTo>
                  <a:lnTo>
                    <a:pt x="93323" y="227827"/>
                  </a:lnTo>
                  <a:cubicBezTo>
                    <a:pt x="93323" y="250581"/>
                    <a:pt x="111770" y="269017"/>
                    <a:pt x="134514" y="269017"/>
                  </a:cubicBezTo>
                  <a:cubicBezTo>
                    <a:pt x="157257" y="269017"/>
                    <a:pt x="175704" y="250581"/>
                    <a:pt x="175704" y="227827"/>
                  </a:cubicBezTo>
                  <a:lnTo>
                    <a:pt x="175704" y="175704"/>
                  </a:lnTo>
                  <a:lnTo>
                    <a:pt x="227837" y="175704"/>
                  </a:lnTo>
                  <a:cubicBezTo>
                    <a:pt x="250581" y="175704"/>
                    <a:pt x="269028" y="157268"/>
                    <a:pt x="269028" y="134514"/>
                  </a:cubicBezTo>
                  <a:cubicBezTo>
                    <a:pt x="269028" y="111759"/>
                    <a:pt x="250581" y="93323"/>
                    <a:pt x="227837" y="933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4471114" y="4666876"/>
              <a:ext cx="201771" cy="202435"/>
            </a:xfrm>
            <a:custGeom>
              <a:rect b="b" l="l" r="r" t="t"/>
              <a:pathLst>
                <a:path extrusionOk="0" h="269017" w="269028">
                  <a:moveTo>
                    <a:pt x="227837" y="93323"/>
                  </a:moveTo>
                  <a:lnTo>
                    <a:pt x="175704" y="93323"/>
                  </a:lnTo>
                  <a:lnTo>
                    <a:pt x="175704" y="41190"/>
                  </a:lnTo>
                  <a:cubicBezTo>
                    <a:pt x="175704" y="18436"/>
                    <a:pt x="157257" y="0"/>
                    <a:pt x="134514" y="0"/>
                  </a:cubicBezTo>
                  <a:cubicBezTo>
                    <a:pt x="111770" y="0"/>
                    <a:pt x="93323" y="18436"/>
                    <a:pt x="93323" y="41190"/>
                  </a:cubicBezTo>
                  <a:lnTo>
                    <a:pt x="93323" y="93323"/>
                  </a:lnTo>
                  <a:lnTo>
                    <a:pt x="41190" y="93323"/>
                  </a:lnTo>
                  <a:cubicBezTo>
                    <a:pt x="18446" y="93323"/>
                    <a:pt x="0" y="111759"/>
                    <a:pt x="0" y="134514"/>
                  </a:cubicBezTo>
                  <a:cubicBezTo>
                    <a:pt x="0" y="157268"/>
                    <a:pt x="18446" y="175704"/>
                    <a:pt x="41190" y="175704"/>
                  </a:cubicBezTo>
                  <a:lnTo>
                    <a:pt x="93323" y="175704"/>
                  </a:lnTo>
                  <a:lnTo>
                    <a:pt x="93323" y="227827"/>
                  </a:lnTo>
                  <a:cubicBezTo>
                    <a:pt x="93323" y="250581"/>
                    <a:pt x="111770" y="269017"/>
                    <a:pt x="134514" y="269017"/>
                  </a:cubicBezTo>
                  <a:cubicBezTo>
                    <a:pt x="157257" y="269017"/>
                    <a:pt x="175704" y="250581"/>
                    <a:pt x="175704" y="227827"/>
                  </a:cubicBezTo>
                  <a:lnTo>
                    <a:pt x="175704" y="175704"/>
                  </a:lnTo>
                  <a:lnTo>
                    <a:pt x="227837" y="175704"/>
                  </a:lnTo>
                  <a:cubicBezTo>
                    <a:pt x="250581" y="175704"/>
                    <a:pt x="269028" y="157268"/>
                    <a:pt x="269028" y="134514"/>
                  </a:cubicBezTo>
                  <a:cubicBezTo>
                    <a:pt x="269028" y="111759"/>
                    <a:pt x="250581" y="93323"/>
                    <a:pt x="227837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8698780" y="2677538"/>
              <a:ext cx="201771" cy="202435"/>
            </a:xfrm>
            <a:custGeom>
              <a:rect b="b" l="l" r="r" t="t"/>
              <a:pathLst>
                <a:path extrusionOk="0" h="269017" w="269028">
                  <a:moveTo>
                    <a:pt x="227837" y="93323"/>
                  </a:moveTo>
                  <a:lnTo>
                    <a:pt x="175704" y="93323"/>
                  </a:lnTo>
                  <a:lnTo>
                    <a:pt x="175704" y="41190"/>
                  </a:lnTo>
                  <a:cubicBezTo>
                    <a:pt x="175704" y="18436"/>
                    <a:pt x="157257" y="0"/>
                    <a:pt x="134514" y="0"/>
                  </a:cubicBezTo>
                  <a:cubicBezTo>
                    <a:pt x="111770" y="0"/>
                    <a:pt x="93323" y="18436"/>
                    <a:pt x="93323" y="41190"/>
                  </a:cubicBezTo>
                  <a:lnTo>
                    <a:pt x="93323" y="93323"/>
                  </a:lnTo>
                  <a:lnTo>
                    <a:pt x="41190" y="93323"/>
                  </a:lnTo>
                  <a:cubicBezTo>
                    <a:pt x="18446" y="93323"/>
                    <a:pt x="0" y="111759"/>
                    <a:pt x="0" y="134514"/>
                  </a:cubicBezTo>
                  <a:cubicBezTo>
                    <a:pt x="0" y="157268"/>
                    <a:pt x="18446" y="175704"/>
                    <a:pt x="41190" y="175704"/>
                  </a:cubicBezTo>
                  <a:lnTo>
                    <a:pt x="93323" y="175704"/>
                  </a:lnTo>
                  <a:lnTo>
                    <a:pt x="93323" y="227827"/>
                  </a:lnTo>
                  <a:cubicBezTo>
                    <a:pt x="93323" y="250581"/>
                    <a:pt x="111770" y="269017"/>
                    <a:pt x="134514" y="269017"/>
                  </a:cubicBezTo>
                  <a:cubicBezTo>
                    <a:pt x="157257" y="269017"/>
                    <a:pt x="175704" y="250581"/>
                    <a:pt x="175704" y="227827"/>
                  </a:cubicBezTo>
                  <a:lnTo>
                    <a:pt x="175704" y="175704"/>
                  </a:lnTo>
                  <a:lnTo>
                    <a:pt x="227837" y="175704"/>
                  </a:lnTo>
                  <a:cubicBezTo>
                    <a:pt x="250581" y="175704"/>
                    <a:pt x="269028" y="157268"/>
                    <a:pt x="269028" y="134514"/>
                  </a:cubicBezTo>
                  <a:cubicBezTo>
                    <a:pt x="269028" y="111759"/>
                    <a:pt x="250581" y="93323"/>
                    <a:pt x="227837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5072039" y="161852"/>
              <a:ext cx="201771" cy="202435"/>
            </a:xfrm>
            <a:custGeom>
              <a:rect b="b" l="l" r="r" t="t"/>
              <a:pathLst>
                <a:path extrusionOk="0" h="269017" w="269028">
                  <a:moveTo>
                    <a:pt x="227837" y="93323"/>
                  </a:moveTo>
                  <a:lnTo>
                    <a:pt x="175704" y="93323"/>
                  </a:lnTo>
                  <a:lnTo>
                    <a:pt x="175704" y="41190"/>
                  </a:lnTo>
                  <a:cubicBezTo>
                    <a:pt x="175704" y="18436"/>
                    <a:pt x="157257" y="0"/>
                    <a:pt x="134514" y="0"/>
                  </a:cubicBezTo>
                  <a:cubicBezTo>
                    <a:pt x="111770" y="0"/>
                    <a:pt x="93323" y="18436"/>
                    <a:pt x="93323" y="41190"/>
                  </a:cubicBezTo>
                  <a:lnTo>
                    <a:pt x="93323" y="93323"/>
                  </a:lnTo>
                  <a:lnTo>
                    <a:pt x="41190" y="93323"/>
                  </a:lnTo>
                  <a:cubicBezTo>
                    <a:pt x="18446" y="93323"/>
                    <a:pt x="0" y="111759"/>
                    <a:pt x="0" y="134514"/>
                  </a:cubicBezTo>
                  <a:cubicBezTo>
                    <a:pt x="0" y="157268"/>
                    <a:pt x="18446" y="175704"/>
                    <a:pt x="41190" y="175704"/>
                  </a:cubicBezTo>
                  <a:lnTo>
                    <a:pt x="93323" y="175704"/>
                  </a:lnTo>
                  <a:lnTo>
                    <a:pt x="93323" y="227827"/>
                  </a:lnTo>
                  <a:cubicBezTo>
                    <a:pt x="93323" y="250581"/>
                    <a:pt x="111770" y="269017"/>
                    <a:pt x="134514" y="269017"/>
                  </a:cubicBezTo>
                  <a:cubicBezTo>
                    <a:pt x="157257" y="269017"/>
                    <a:pt x="175704" y="250581"/>
                    <a:pt x="175704" y="227827"/>
                  </a:cubicBezTo>
                  <a:lnTo>
                    <a:pt x="175704" y="175704"/>
                  </a:lnTo>
                  <a:lnTo>
                    <a:pt x="227837" y="175704"/>
                  </a:lnTo>
                  <a:cubicBezTo>
                    <a:pt x="250581" y="175704"/>
                    <a:pt x="269028" y="157268"/>
                    <a:pt x="269028" y="134514"/>
                  </a:cubicBezTo>
                  <a:cubicBezTo>
                    <a:pt x="269028" y="111759"/>
                    <a:pt x="250581" y="93323"/>
                    <a:pt x="227837" y="933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166240" y="3510968"/>
              <a:ext cx="255659" cy="160927"/>
            </a:xfrm>
            <a:custGeom>
              <a:rect b="b" l="l" r="r" t="t"/>
              <a:pathLst>
                <a:path extrusionOk="0" h="213857" w="340878">
                  <a:moveTo>
                    <a:pt x="0" y="147383"/>
                  </a:moveTo>
                  <a:cubicBezTo>
                    <a:pt x="0" y="114702"/>
                    <a:pt x="23706" y="87460"/>
                    <a:pt x="54821" y="81957"/>
                  </a:cubicBezTo>
                  <a:cubicBezTo>
                    <a:pt x="66082" y="34692"/>
                    <a:pt x="108510" y="0"/>
                    <a:pt x="158834" y="0"/>
                  </a:cubicBezTo>
                  <a:cubicBezTo>
                    <a:pt x="193749" y="0"/>
                    <a:pt x="225710" y="16668"/>
                    <a:pt x="245617" y="44428"/>
                  </a:cubicBezTo>
                  <a:cubicBezTo>
                    <a:pt x="249015" y="44005"/>
                    <a:pt x="252423" y="43793"/>
                    <a:pt x="255852" y="43793"/>
                  </a:cubicBezTo>
                  <a:cubicBezTo>
                    <a:pt x="302736" y="43793"/>
                    <a:pt x="340878" y="81946"/>
                    <a:pt x="340878" y="128820"/>
                  </a:cubicBezTo>
                  <a:cubicBezTo>
                    <a:pt x="340878" y="175704"/>
                    <a:pt x="302736" y="213857"/>
                    <a:pt x="255852" y="213857"/>
                  </a:cubicBez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lose/>
                  <a:moveTo>
                    <a:pt x="242188" y="88413"/>
                  </a:moveTo>
                  <a:lnTo>
                    <a:pt x="224800" y="94276"/>
                  </a:lnTo>
                  <a:lnTo>
                    <a:pt x="216534" y="77893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54" y="42333"/>
                    <a:pt x="96011" y="69278"/>
                    <a:pt x="94318" y="103684"/>
                  </a:cubicBezTo>
                  <a:lnTo>
                    <a:pt x="93165" y="127052"/>
                  </a:lnTo>
                  <a:lnTo>
                    <a:pt x="70019" y="123570"/>
                  </a:lnTo>
                  <a:cubicBezTo>
                    <a:pt x="68865" y="123401"/>
                    <a:pt x="67680" y="123264"/>
                    <a:pt x="66463" y="123264"/>
                  </a:cubicBezTo>
                  <a:cubicBezTo>
                    <a:pt x="53160" y="123264"/>
                    <a:pt x="42333" y="134080"/>
                    <a:pt x="42333" y="147383"/>
                  </a:cubicBezTo>
                  <a:cubicBezTo>
                    <a:pt x="42333" y="160697"/>
                    <a:pt x="53160" y="171524"/>
                    <a:pt x="66463" y="171524"/>
                  </a:cubicBezTo>
                  <a:lnTo>
                    <a:pt x="255852" y="171524"/>
                  </a:lnTo>
                  <a:cubicBezTo>
                    <a:pt x="279389" y="171524"/>
                    <a:pt x="298545" y="152368"/>
                    <a:pt x="298545" y="128820"/>
                  </a:cubicBezTo>
                  <a:cubicBezTo>
                    <a:pt x="298545" y="105282"/>
                    <a:pt x="279389" y="86127"/>
                    <a:pt x="255852" y="86127"/>
                  </a:cubicBezTo>
                  <a:cubicBezTo>
                    <a:pt x="251280" y="86127"/>
                    <a:pt x="246686" y="86889"/>
                    <a:pt x="242188" y="884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7490195" y="4599413"/>
              <a:ext cx="294370" cy="185297"/>
            </a:xfrm>
            <a:custGeom>
              <a:rect b="b" l="l" r="r" t="t"/>
              <a:pathLst>
                <a:path extrusionOk="0" h="246242" w="392493">
                  <a:moveTo>
                    <a:pt x="0" y="169714"/>
                  </a:moveTo>
                  <a:cubicBezTo>
                    <a:pt x="0" y="132079"/>
                    <a:pt x="27294" y="100710"/>
                    <a:pt x="63129" y="94371"/>
                  </a:cubicBezTo>
                  <a:cubicBezTo>
                    <a:pt x="76094" y="39952"/>
                    <a:pt x="124936" y="0"/>
                    <a:pt x="182890" y="0"/>
                  </a:cubicBezTo>
                  <a:cubicBezTo>
                    <a:pt x="223086" y="0"/>
                    <a:pt x="259884" y="19198"/>
                    <a:pt x="282807" y="51159"/>
                  </a:cubicBezTo>
                  <a:cubicBezTo>
                    <a:pt x="286723" y="50672"/>
                    <a:pt x="290650" y="50440"/>
                    <a:pt x="294587" y="50440"/>
                  </a:cubicBezTo>
                  <a:cubicBezTo>
                    <a:pt x="348572" y="50440"/>
                    <a:pt x="392493" y="94360"/>
                    <a:pt x="392493" y="148335"/>
                  </a:cubicBezTo>
                  <a:cubicBezTo>
                    <a:pt x="392493" y="202321"/>
                    <a:pt x="348572" y="246242"/>
                    <a:pt x="294587" y="246242"/>
                  </a:cubicBezTo>
                  <a:lnTo>
                    <a:pt x="76528" y="246242"/>
                  </a:lnTo>
                  <a:cubicBezTo>
                    <a:pt x="34332" y="246242"/>
                    <a:pt x="0" y="211910"/>
                    <a:pt x="0" y="169714"/>
                  </a:cubicBezTo>
                  <a:close/>
                  <a:moveTo>
                    <a:pt x="278860" y="101811"/>
                  </a:moveTo>
                  <a:lnTo>
                    <a:pt x="258847" y="108553"/>
                  </a:lnTo>
                  <a:lnTo>
                    <a:pt x="249322" y="89693"/>
                  </a:lnTo>
                  <a:cubicBezTo>
                    <a:pt x="236579" y="64431"/>
                    <a:pt x="211126" y="48746"/>
                    <a:pt x="182890" y="48746"/>
                  </a:cubicBezTo>
                  <a:cubicBezTo>
                    <a:pt x="143181" y="48746"/>
                    <a:pt x="110553" y="79777"/>
                    <a:pt x="108595" y="119401"/>
                  </a:cubicBezTo>
                  <a:lnTo>
                    <a:pt x="107283" y="146303"/>
                  </a:lnTo>
                  <a:lnTo>
                    <a:pt x="80623" y="142292"/>
                  </a:lnTo>
                  <a:cubicBezTo>
                    <a:pt x="79290" y="142091"/>
                    <a:pt x="77925" y="141943"/>
                    <a:pt x="76528" y="141943"/>
                  </a:cubicBezTo>
                  <a:cubicBezTo>
                    <a:pt x="61213" y="141943"/>
                    <a:pt x="48746" y="154400"/>
                    <a:pt x="48746" y="169714"/>
                  </a:cubicBezTo>
                  <a:cubicBezTo>
                    <a:pt x="48746" y="185038"/>
                    <a:pt x="61213" y="197506"/>
                    <a:pt x="76528" y="197506"/>
                  </a:cubicBezTo>
                  <a:lnTo>
                    <a:pt x="294587" y="197506"/>
                  </a:lnTo>
                  <a:cubicBezTo>
                    <a:pt x="321690" y="197506"/>
                    <a:pt x="343746" y="175450"/>
                    <a:pt x="343746" y="148335"/>
                  </a:cubicBezTo>
                  <a:cubicBezTo>
                    <a:pt x="343746" y="121232"/>
                    <a:pt x="321690" y="99176"/>
                    <a:pt x="294587" y="99176"/>
                  </a:cubicBezTo>
                  <a:cubicBezTo>
                    <a:pt x="289337" y="99176"/>
                    <a:pt x="284046" y="100054"/>
                    <a:pt x="278860" y="1018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8331855" y="446851"/>
              <a:ext cx="294362" cy="185297"/>
            </a:xfrm>
            <a:custGeom>
              <a:rect b="b" l="l" r="r" t="t"/>
              <a:pathLst>
                <a:path extrusionOk="0" h="246242" w="392482">
                  <a:moveTo>
                    <a:pt x="0" y="169714"/>
                  </a:moveTo>
                  <a:cubicBezTo>
                    <a:pt x="0" y="132079"/>
                    <a:pt x="27294" y="100710"/>
                    <a:pt x="63129" y="94371"/>
                  </a:cubicBezTo>
                  <a:cubicBezTo>
                    <a:pt x="76094" y="39952"/>
                    <a:pt x="124936" y="0"/>
                    <a:pt x="182879" y="0"/>
                  </a:cubicBezTo>
                  <a:cubicBezTo>
                    <a:pt x="223086" y="0"/>
                    <a:pt x="259884" y="19198"/>
                    <a:pt x="282807" y="51159"/>
                  </a:cubicBezTo>
                  <a:cubicBezTo>
                    <a:pt x="286723" y="50672"/>
                    <a:pt x="290639" y="50440"/>
                    <a:pt x="294587" y="50440"/>
                  </a:cubicBezTo>
                  <a:cubicBezTo>
                    <a:pt x="348572" y="50440"/>
                    <a:pt x="392482" y="94360"/>
                    <a:pt x="392482" y="148335"/>
                  </a:cubicBezTo>
                  <a:cubicBezTo>
                    <a:pt x="392482" y="202321"/>
                    <a:pt x="348572" y="246242"/>
                    <a:pt x="294587" y="246242"/>
                  </a:cubicBezTo>
                  <a:lnTo>
                    <a:pt x="76528" y="246242"/>
                  </a:lnTo>
                  <a:cubicBezTo>
                    <a:pt x="34332" y="246242"/>
                    <a:pt x="0" y="211910"/>
                    <a:pt x="0" y="169714"/>
                  </a:cubicBezTo>
                  <a:close/>
                  <a:moveTo>
                    <a:pt x="278860" y="101811"/>
                  </a:moveTo>
                  <a:lnTo>
                    <a:pt x="258836" y="108553"/>
                  </a:lnTo>
                  <a:lnTo>
                    <a:pt x="249322" y="89693"/>
                  </a:lnTo>
                  <a:cubicBezTo>
                    <a:pt x="236579" y="64431"/>
                    <a:pt x="211126" y="48746"/>
                    <a:pt x="182879" y="48746"/>
                  </a:cubicBezTo>
                  <a:cubicBezTo>
                    <a:pt x="143181" y="48746"/>
                    <a:pt x="110542" y="79777"/>
                    <a:pt x="108595" y="119401"/>
                  </a:cubicBezTo>
                  <a:lnTo>
                    <a:pt x="107272" y="146303"/>
                  </a:lnTo>
                  <a:lnTo>
                    <a:pt x="80623" y="142292"/>
                  </a:lnTo>
                  <a:cubicBezTo>
                    <a:pt x="79290" y="142091"/>
                    <a:pt x="77925" y="141943"/>
                    <a:pt x="76528" y="141943"/>
                  </a:cubicBezTo>
                  <a:cubicBezTo>
                    <a:pt x="61213" y="141943"/>
                    <a:pt x="48746" y="154400"/>
                    <a:pt x="48746" y="169714"/>
                  </a:cubicBezTo>
                  <a:cubicBezTo>
                    <a:pt x="48746" y="185038"/>
                    <a:pt x="61213" y="197506"/>
                    <a:pt x="76528" y="197506"/>
                  </a:cubicBezTo>
                  <a:lnTo>
                    <a:pt x="294587" y="197506"/>
                  </a:lnTo>
                  <a:cubicBezTo>
                    <a:pt x="321690" y="197506"/>
                    <a:pt x="343746" y="175450"/>
                    <a:pt x="343746" y="148335"/>
                  </a:cubicBezTo>
                  <a:cubicBezTo>
                    <a:pt x="343746" y="121232"/>
                    <a:pt x="321690" y="99176"/>
                    <a:pt x="294587" y="99176"/>
                  </a:cubicBezTo>
                  <a:cubicBezTo>
                    <a:pt x="289327" y="99176"/>
                    <a:pt x="284035" y="100054"/>
                    <a:pt x="278860" y="1018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2071820" y="214662"/>
              <a:ext cx="438244" cy="275871"/>
            </a:xfrm>
            <a:custGeom>
              <a:rect b="b" l="l" r="r" t="t"/>
              <a:pathLst>
                <a:path extrusionOk="0" h="366606" w="584326">
                  <a:moveTo>
                    <a:pt x="0" y="220842"/>
                  </a:moveTo>
                  <a:cubicBezTo>
                    <a:pt x="0" y="140483"/>
                    <a:pt x="65404" y="75088"/>
                    <a:pt x="145764" y="75088"/>
                  </a:cubicBezTo>
                  <a:cubicBezTo>
                    <a:pt x="151627" y="75088"/>
                    <a:pt x="157469" y="75437"/>
                    <a:pt x="163300" y="76168"/>
                  </a:cubicBezTo>
                  <a:cubicBezTo>
                    <a:pt x="197410" y="28596"/>
                    <a:pt x="252190" y="0"/>
                    <a:pt x="312049" y="0"/>
                  </a:cubicBezTo>
                  <a:cubicBezTo>
                    <a:pt x="398335" y="0"/>
                    <a:pt x="471042" y="59478"/>
                    <a:pt x="490336" y="140493"/>
                  </a:cubicBezTo>
                  <a:cubicBezTo>
                    <a:pt x="543686" y="149955"/>
                    <a:pt x="584326" y="196659"/>
                    <a:pt x="584326" y="252666"/>
                  </a:cubicBezTo>
                  <a:cubicBezTo>
                    <a:pt x="584326" y="315489"/>
                    <a:pt x="533209" y="366606"/>
                    <a:pt x="470386" y="366606"/>
                  </a:cubicBezTo>
                  <a:lnTo>
                    <a:pt x="145764" y="366606"/>
                  </a:lnTo>
                  <a:cubicBezTo>
                    <a:pt x="65404" y="366606"/>
                    <a:pt x="0" y="301212"/>
                    <a:pt x="0" y="220842"/>
                  </a:cubicBezTo>
                  <a:close/>
                  <a:moveTo>
                    <a:pt x="464311" y="211846"/>
                  </a:moveTo>
                  <a:lnTo>
                    <a:pt x="424624" y="217826"/>
                  </a:lnTo>
                  <a:lnTo>
                    <a:pt x="422645" y="177757"/>
                  </a:lnTo>
                  <a:cubicBezTo>
                    <a:pt x="419756" y="118776"/>
                    <a:pt x="371178" y="72569"/>
                    <a:pt x="312049" y="72569"/>
                  </a:cubicBezTo>
                  <a:cubicBezTo>
                    <a:pt x="270012" y="72569"/>
                    <a:pt x="232113" y="95916"/>
                    <a:pt x="213158" y="133519"/>
                  </a:cubicBezTo>
                  <a:lnTo>
                    <a:pt x="198987" y="161596"/>
                  </a:lnTo>
                  <a:lnTo>
                    <a:pt x="169185" y="151574"/>
                  </a:lnTo>
                  <a:cubicBezTo>
                    <a:pt x="161459" y="148970"/>
                    <a:pt x="153574" y="147658"/>
                    <a:pt x="145764" y="147658"/>
                  </a:cubicBezTo>
                  <a:cubicBezTo>
                    <a:pt x="105399" y="147658"/>
                    <a:pt x="72569" y="180488"/>
                    <a:pt x="72569" y="220842"/>
                  </a:cubicBezTo>
                  <a:cubicBezTo>
                    <a:pt x="72569" y="261207"/>
                    <a:pt x="105399" y="294036"/>
                    <a:pt x="145764" y="294036"/>
                  </a:cubicBezTo>
                  <a:lnTo>
                    <a:pt x="470386" y="294036"/>
                  </a:lnTo>
                  <a:cubicBezTo>
                    <a:pt x="493204" y="294036"/>
                    <a:pt x="511757" y="275484"/>
                    <a:pt x="511757" y="252666"/>
                  </a:cubicBezTo>
                  <a:cubicBezTo>
                    <a:pt x="511757" y="229859"/>
                    <a:pt x="493204" y="211317"/>
                    <a:pt x="470386" y="211317"/>
                  </a:cubicBezTo>
                  <a:cubicBezTo>
                    <a:pt x="468312" y="211317"/>
                    <a:pt x="466291" y="211539"/>
                    <a:pt x="464311" y="2118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</p:grpSp>
      <p:sp>
        <p:nvSpPr>
          <p:cNvPr id="257" name="Google Shape;257;p16"/>
          <p:cNvSpPr txBox="1"/>
          <p:nvPr>
            <p:ph idx="2" type="title"/>
          </p:nvPr>
        </p:nvSpPr>
        <p:spPr>
          <a:xfrm>
            <a:off x="1211175" y="1446850"/>
            <a:ext cx="3464400" cy="13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 3">
  <p:cSld name="BLANK_1_1_2">
    <p:bg>
      <p:bgPr>
        <a:solidFill>
          <a:schemeClr val="accent2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"/>
          <p:cNvSpPr/>
          <p:nvPr/>
        </p:nvSpPr>
        <p:spPr>
          <a:xfrm>
            <a:off x="-14438" y="-43150"/>
            <a:ext cx="6387657" cy="5212079"/>
          </a:xfrm>
          <a:custGeom>
            <a:rect b="b" l="l" r="r" t="t"/>
            <a:pathLst>
              <a:path extrusionOk="0" h="6857999" w="8602905">
                <a:moveTo>
                  <a:pt x="5955961" y="4643659"/>
                </a:moveTo>
                <a:cubicBezTo>
                  <a:pt x="3309016" y="4844573"/>
                  <a:pt x="2333656" y="1837203"/>
                  <a:pt x="2983896" y="292883"/>
                </a:cubicBezTo>
                <a:cubicBezTo>
                  <a:pt x="3023944" y="197760"/>
                  <a:pt x="3057059" y="99853"/>
                  <a:pt x="3083401" y="0"/>
                </a:cubicBezTo>
                <a:lnTo>
                  <a:pt x="0" y="0"/>
                </a:lnTo>
                <a:lnTo>
                  <a:pt x="0" y="6857999"/>
                </a:lnTo>
                <a:lnTo>
                  <a:pt x="8510947" y="6857999"/>
                </a:lnTo>
                <a:cubicBezTo>
                  <a:pt x="8510947" y="6857999"/>
                  <a:pt x="8602905" y="4442756"/>
                  <a:pt x="5955961" y="46436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260" name="Google Shape;260;p17"/>
          <p:cNvSpPr txBox="1"/>
          <p:nvPr>
            <p:ph type="title"/>
          </p:nvPr>
        </p:nvSpPr>
        <p:spPr>
          <a:xfrm>
            <a:off x="6161800" y="1223800"/>
            <a:ext cx="15618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979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17"/>
          <p:cNvSpPr txBox="1"/>
          <p:nvPr>
            <p:ph idx="1" type="body"/>
          </p:nvPr>
        </p:nvSpPr>
        <p:spPr>
          <a:xfrm>
            <a:off x="4052450" y="2298900"/>
            <a:ext cx="3670800" cy="11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accent5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62" name="Google Shape;262;p17"/>
          <p:cNvGrpSpPr/>
          <p:nvPr/>
        </p:nvGrpSpPr>
        <p:grpSpPr>
          <a:xfrm>
            <a:off x="3645101" y="-43144"/>
            <a:ext cx="5498739" cy="5053483"/>
            <a:chOff x="3742428" y="-105883"/>
            <a:chExt cx="5449152" cy="5007911"/>
          </a:xfrm>
        </p:grpSpPr>
        <p:sp>
          <p:nvSpPr>
            <p:cNvPr id="263" name="Google Shape;263;p17"/>
            <p:cNvSpPr/>
            <p:nvPr/>
          </p:nvSpPr>
          <p:spPr>
            <a:xfrm>
              <a:off x="6786534" y="409751"/>
              <a:ext cx="201771" cy="202435"/>
            </a:xfrm>
            <a:custGeom>
              <a:rect b="b" l="l" r="r" t="t"/>
              <a:pathLst>
                <a:path extrusionOk="0" h="269017" w="269028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5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27"/>
                  </a:lnTo>
                  <a:cubicBezTo>
                    <a:pt x="175704" y="250581"/>
                    <a:pt x="157257" y="269017"/>
                    <a:pt x="134514" y="269017"/>
                  </a:cubicBezTo>
                  <a:cubicBezTo>
                    <a:pt x="111770" y="269017"/>
                    <a:pt x="93323" y="250581"/>
                    <a:pt x="93323" y="227827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46" y="175704"/>
                    <a:pt x="0" y="157268"/>
                    <a:pt x="0" y="134514"/>
                  </a:cubicBezTo>
                  <a:cubicBezTo>
                    <a:pt x="0" y="111759"/>
                    <a:pt x="18446" y="93323"/>
                    <a:pt x="41190" y="933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3742428" y="409751"/>
              <a:ext cx="201771" cy="202435"/>
            </a:xfrm>
            <a:custGeom>
              <a:rect b="b" l="l" r="r" t="t"/>
              <a:pathLst>
                <a:path extrusionOk="0" h="269017" w="269028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5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27"/>
                  </a:lnTo>
                  <a:cubicBezTo>
                    <a:pt x="175704" y="250581"/>
                    <a:pt x="157257" y="269017"/>
                    <a:pt x="134514" y="269017"/>
                  </a:cubicBezTo>
                  <a:cubicBezTo>
                    <a:pt x="111770" y="269017"/>
                    <a:pt x="93323" y="250581"/>
                    <a:pt x="93323" y="227827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46" y="175704"/>
                    <a:pt x="0" y="157268"/>
                    <a:pt x="0" y="134514"/>
                  </a:cubicBezTo>
                  <a:cubicBezTo>
                    <a:pt x="0" y="111759"/>
                    <a:pt x="18446" y="93323"/>
                    <a:pt x="41190" y="933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5248869" y="373091"/>
              <a:ext cx="438244" cy="275863"/>
            </a:xfrm>
            <a:custGeom>
              <a:rect b="b" l="l" r="r" t="t"/>
              <a:pathLst>
                <a:path extrusionOk="0" h="366596" w="584326">
                  <a:moveTo>
                    <a:pt x="438562" y="366596"/>
                  </a:moveTo>
                  <a:lnTo>
                    <a:pt x="113940" y="366596"/>
                  </a:lnTo>
                  <a:cubicBezTo>
                    <a:pt x="51106" y="366596"/>
                    <a:pt x="0" y="315478"/>
                    <a:pt x="0" y="252655"/>
                  </a:cubicBezTo>
                  <a:cubicBezTo>
                    <a:pt x="0" y="196659"/>
                    <a:pt x="40639" y="149955"/>
                    <a:pt x="93990" y="140493"/>
                  </a:cubicBezTo>
                  <a:cubicBezTo>
                    <a:pt x="113283" y="59467"/>
                    <a:pt x="185991" y="0"/>
                    <a:pt x="272277" y="0"/>
                  </a:cubicBezTo>
                  <a:cubicBezTo>
                    <a:pt x="332136" y="0"/>
                    <a:pt x="386916" y="28596"/>
                    <a:pt x="421026" y="76157"/>
                  </a:cubicBezTo>
                  <a:cubicBezTo>
                    <a:pt x="426857" y="75437"/>
                    <a:pt x="432699" y="75078"/>
                    <a:pt x="438562" y="75078"/>
                  </a:cubicBezTo>
                  <a:cubicBezTo>
                    <a:pt x="518932" y="75078"/>
                    <a:pt x="584326" y="140472"/>
                    <a:pt x="584326" y="220831"/>
                  </a:cubicBezTo>
                  <a:cubicBezTo>
                    <a:pt x="584326" y="301201"/>
                    <a:pt x="518932" y="366596"/>
                    <a:pt x="438562" y="366596"/>
                  </a:cubicBezTo>
                  <a:close/>
                  <a:moveTo>
                    <a:pt x="113940" y="211306"/>
                  </a:moveTo>
                  <a:cubicBezTo>
                    <a:pt x="91122" y="211306"/>
                    <a:pt x="72569" y="229859"/>
                    <a:pt x="72569" y="252655"/>
                  </a:cubicBezTo>
                  <a:cubicBezTo>
                    <a:pt x="72569" y="275473"/>
                    <a:pt x="91122" y="294026"/>
                    <a:pt x="113940" y="294026"/>
                  </a:cubicBezTo>
                  <a:lnTo>
                    <a:pt x="438562" y="294026"/>
                  </a:lnTo>
                  <a:cubicBezTo>
                    <a:pt x="478927" y="294026"/>
                    <a:pt x="511757" y="261196"/>
                    <a:pt x="511757" y="220831"/>
                  </a:cubicBezTo>
                  <a:cubicBezTo>
                    <a:pt x="511757" y="180477"/>
                    <a:pt x="478927" y="147648"/>
                    <a:pt x="438562" y="147648"/>
                  </a:cubicBezTo>
                  <a:cubicBezTo>
                    <a:pt x="430752" y="147648"/>
                    <a:pt x="422867" y="148960"/>
                    <a:pt x="415141" y="151563"/>
                  </a:cubicBezTo>
                  <a:lnTo>
                    <a:pt x="385349" y="161596"/>
                  </a:lnTo>
                  <a:lnTo>
                    <a:pt x="371168" y="133508"/>
                  </a:lnTo>
                  <a:cubicBezTo>
                    <a:pt x="352213" y="95916"/>
                    <a:pt x="314314" y="72569"/>
                    <a:pt x="272277" y="72569"/>
                  </a:cubicBezTo>
                  <a:cubicBezTo>
                    <a:pt x="213158" y="72569"/>
                    <a:pt x="164570" y="118766"/>
                    <a:pt x="161681" y="177757"/>
                  </a:cubicBezTo>
                  <a:lnTo>
                    <a:pt x="159702" y="217826"/>
                  </a:lnTo>
                  <a:lnTo>
                    <a:pt x="120014" y="211835"/>
                  </a:lnTo>
                  <a:cubicBezTo>
                    <a:pt x="118035" y="211539"/>
                    <a:pt x="116014" y="211306"/>
                    <a:pt x="113940" y="21130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7386626" y="-105883"/>
              <a:ext cx="1804954" cy="2181495"/>
            </a:xfrm>
            <a:custGeom>
              <a:rect b="b" l="l" r="r" t="t"/>
              <a:pathLst>
                <a:path extrusionOk="0" h="2751634" w="2280422">
                  <a:moveTo>
                    <a:pt x="24373" y="0"/>
                  </a:moveTo>
                  <a:cubicBezTo>
                    <a:pt x="24373" y="0"/>
                    <a:pt x="0" y="640228"/>
                    <a:pt x="701643" y="586972"/>
                  </a:cubicBezTo>
                  <a:cubicBezTo>
                    <a:pt x="1403286" y="533717"/>
                    <a:pt x="1661826" y="1330896"/>
                    <a:pt x="1489466" y="1740259"/>
                  </a:cubicBezTo>
                  <a:cubicBezTo>
                    <a:pt x="1317106" y="2149623"/>
                    <a:pt x="1627843" y="2751634"/>
                    <a:pt x="2280422" y="2655315"/>
                  </a:cubicBezTo>
                  <a:lnTo>
                    <a:pt x="2280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8314778" y="2656728"/>
              <a:ext cx="201771" cy="202435"/>
            </a:xfrm>
            <a:custGeom>
              <a:rect b="b" l="l" r="r" t="t"/>
              <a:pathLst>
                <a:path extrusionOk="0" h="269017" w="269028">
                  <a:moveTo>
                    <a:pt x="227837" y="93323"/>
                  </a:moveTo>
                  <a:lnTo>
                    <a:pt x="175704" y="93323"/>
                  </a:lnTo>
                  <a:lnTo>
                    <a:pt x="175704" y="41190"/>
                  </a:lnTo>
                  <a:cubicBezTo>
                    <a:pt x="175704" y="18436"/>
                    <a:pt x="157257" y="0"/>
                    <a:pt x="134514" y="0"/>
                  </a:cubicBezTo>
                  <a:cubicBezTo>
                    <a:pt x="111770" y="0"/>
                    <a:pt x="93323" y="18436"/>
                    <a:pt x="93323" y="41190"/>
                  </a:cubicBezTo>
                  <a:lnTo>
                    <a:pt x="93323" y="93323"/>
                  </a:lnTo>
                  <a:lnTo>
                    <a:pt x="41190" y="93323"/>
                  </a:lnTo>
                  <a:cubicBezTo>
                    <a:pt x="18446" y="93323"/>
                    <a:pt x="0" y="111759"/>
                    <a:pt x="0" y="134514"/>
                  </a:cubicBezTo>
                  <a:cubicBezTo>
                    <a:pt x="0" y="157268"/>
                    <a:pt x="18446" y="175704"/>
                    <a:pt x="41190" y="175704"/>
                  </a:cubicBezTo>
                  <a:lnTo>
                    <a:pt x="93323" y="175704"/>
                  </a:lnTo>
                  <a:lnTo>
                    <a:pt x="93323" y="227827"/>
                  </a:lnTo>
                  <a:cubicBezTo>
                    <a:pt x="93323" y="250581"/>
                    <a:pt x="111770" y="269017"/>
                    <a:pt x="134514" y="269017"/>
                  </a:cubicBezTo>
                  <a:cubicBezTo>
                    <a:pt x="157257" y="269017"/>
                    <a:pt x="175704" y="250581"/>
                    <a:pt x="175704" y="227827"/>
                  </a:cubicBezTo>
                  <a:lnTo>
                    <a:pt x="175704" y="175704"/>
                  </a:lnTo>
                  <a:lnTo>
                    <a:pt x="227837" y="175704"/>
                  </a:lnTo>
                  <a:cubicBezTo>
                    <a:pt x="250581" y="175704"/>
                    <a:pt x="269028" y="157268"/>
                    <a:pt x="269028" y="134514"/>
                  </a:cubicBezTo>
                  <a:cubicBezTo>
                    <a:pt x="269028" y="111759"/>
                    <a:pt x="250581" y="93323"/>
                    <a:pt x="227837" y="933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7143796" y="4699592"/>
              <a:ext cx="201771" cy="202435"/>
            </a:xfrm>
            <a:custGeom>
              <a:rect b="b" l="l" r="r" t="t"/>
              <a:pathLst>
                <a:path extrusionOk="0" h="269017" w="269028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4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27"/>
                  </a:lnTo>
                  <a:cubicBezTo>
                    <a:pt x="175704" y="250581"/>
                    <a:pt x="157247" y="269017"/>
                    <a:pt x="134514" y="269017"/>
                  </a:cubicBezTo>
                  <a:cubicBezTo>
                    <a:pt x="111770" y="269017"/>
                    <a:pt x="93323" y="250581"/>
                    <a:pt x="93323" y="227827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46" y="175704"/>
                    <a:pt x="0" y="157268"/>
                    <a:pt x="0" y="134514"/>
                  </a:cubicBezTo>
                  <a:cubicBezTo>
                    <a:pt x="0" y="111759"/>
                    <a:pt x="18446" y="93323"/>
                    <a:pt x="41190" y="933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8223164" y="4243588"/>
              <a:ext cx="255650" cy="160927"/>
            </a:xfrm>
            <a:custGeom>
              <a:rect b="b" l="l" r="r" t="t"/>
              <a:pathLst>
                <a:path extrusionOk="0" h="213857" w="340867">
                  <a:moveTo>
                    <a:pt x="274415" y="213857"/>
                  </a:moveTo>
                  <a:lnTo>
                    <a:pt x="85026" y="213857"/>
                  </a:lnTo>
                  <a:cubicBezTo>
                    <a:pt x="38142" y="213857"/>
                    <a:pt x="0" y="175715"/>
                    <a:pt x="0" y="128830"/>
                  </a:cubicBezTo>
                  <a:cubicBezTo>
                    <a:pt x="0" y="81946"/>
                    <a:pt x="38142" y="43804"/>
                    <a:pt x="85026" y="43804"/>
                  </a:cubicBezTo>
                  <a:cubicBezTo>
                    <a:pt x="88444" y="43804"/>
                    <a:pt x="91863" y="44016"/>
                    <a:pt x="95260" y="44439"/>
                  </a:cubicBezTo>
                  <a:cubicBezTo>
                    <a:pt x="115167" y="16679"/>
                    <a:pt x="147118" y="0"/>
                    <a:pt x="182043" y="0"/>
                  </a:cubicBezTo>
                  <a:cubicBezTo>
                    <a:pt x="232367" y="0"/>
                    <a:pt x="274785" y="34702"/>
                    <a:pt x="286046" y="81957"/>
                  </a:cubicBezTo>
                  <a:cubicBezTo>
                    <a:pt x="317171" y="87471"/>
                    <a:pt x="340867" y="114712"/>
                    <a:pt x="340867" y="147394"/>
                  </a:cubicBezTo>
                  <a:cubicBezTo>
                    <a:pt x="340867" y="184044"/>
                    <a:pt x="311054" y="213857"/>
                    <a:pt x="274415" y="213857"/>
                  </a:cubicBezTo>
                  <a:close/>
                  <a:moveTo>
                    <a:pt x="85026" y="86137"/>
                  </a:moveTo>
                  <a:cubicBezTo>
                    <a:pt x="61478" y="86137"/>
                    <a:pt x="42333" y="105293"/>
                    <a:pt x="42333" y="128830"/>
                  </a:cubicBezTo>
                  <a:cubicBezTo>
                    <a:pt x="42333" y="152378"/>
                    <a:pt x="61478" y="171524"/>
                    <a:pt x="85026" y="171524"/>
                  </a:cubicBezTo>
                  <a:lnTo>
                    <a:pt x="274415" y="171524"/>
                  </a:lnTo>
                  <a:cubicBezTo>
                    <a:pt x="287707" y="171524"/>
                    <a:pt x="298534" y="160707"/>
                    <a:pt x="298534" y="147394"/>
                  </a:cubicBezTo>
                  <a:cubicBezTo>
                    <a:pt x="298534" y="134090"/>
                    <a:pt x="287707" y="123274"/>
                    <a:pt x="274415" y="123274"/>
                  </a:cubicBezTo>
                  <a:cubicBezTo>
                    <a:pt x="273198" y="123274"/>
                    <a:pt x="272012" y="123401"/>
                    <a:pt x="270848" y="123581"/>
                  </a:cubicBezTo>
                  <a:lnTo>
                    <a:pt x="247702" y="127063"/>
                  </a:lnTo>
                  <a:lnTo>
                    <a:pt x="246559" y="103695"/>
                  </a:lnTo>
                  <a:cubicBezTo>
                    <a:pt x="244866" y="69289"/>
                    <a:pt x="216524" y="42333"/>
                    <a:pt x="182043" y="42333"/>
                  </a:cubicBezTo>
                  <a:cubicBezTo>
                    <a:pt x="157511" y="42333"/>
                    <a:pt x="135403" y="55954"/>
                    <a:pt x="124332" y="77903"/>
                  </a:cubicBezTo>
                  <a:lnTo>
                    <a:pt x="116067" y="94286"/>
                  </a:lnTo>
                  <a:lnTo>
                    <a:pt x="98689" y="88423"/>
                  </a:lnTo>
                  <a:cubicBezTo>
                    <a:pt x="94181" y="86899"/>
                    <a:pt x="89587" y="86137"/>
                    <a:pt x="85026" y="861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</p:grpSp>
      <p:grpSp>
        <p:nvGrpSpPr>
          <p:cNvPr id="270" name="Google Shape;270;p17"/>
          <p:cNvGrpSpPr/>
          <p:nvPr/>
        </p:nvGrpSpPr>
        <p:grpSpPr>
          <a:xfrm>
            <a:off x="454762" y="2344092"/>
            <a:ext cx="5064152" cy="2456919"/>
            <a:chOff x="454762" y="2344092"/>
            <a:chExt cx="5064152" cy="2456919"/>
          </a:xfrm>
        </p:grpSpPr>
        <p:sp>
          <p:nvSpPr>
            <p:cNvPr id="271" name="Google Shape;271;p17"/>
            <p:cNvSpPr/>
            <p:nvPr/>
          </p:nvSpPr>
          <p:spPr>
            <a:xfrm>
              <a:off x="3742428" y="4598576"/>
              <a:ext cx="201771" cy="202435"/>
            </a:xfrm>
            <a:custGeom>
              <a:rect b="b" l="l" r="r" t="t"/>
              <a:pathLst>
                <a:path extrusionOk="0" h="269017" w="269028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5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27"/>
                  </a:lnTo>
                  <a:cubicBezTo>
                    <a:pt x="175704" y="250581"/>
                    <a:pt x="157257" y="269017"/>
                    <a:pt x="134514" y="269017"/>
                  </a:cubicBezTo>
                  <a:cubicBezTo>
                    <a:pt x="111770" y="269017"/>
                    <a:pt x="93323" y="250581"/>
                    <a:pt x="93323" y="227827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46" y="175704"/>
                    <a:pt x="0" y="157268"/>
                    <a:pt x="0" y="134514"/>
                  </a:cubicBezTo>
                  <a:cubicBezTo>
                    <a:pt x="0" y="111759"/>
                    <a:pt x="18446" y="93323"/>
                    <a:pt x="41190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454762" y="3848088"/>
              <a:ext cx="201771" cy="202435"/>
            </a:xfrm>
            <a:custGeom>
              <a:rect b="b" l="l" r="r" t="t"/>
              <a:pathLst>
                <a:path extrusionOk="0" h="269017" w="269028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4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27"/>
                  </a:lnTo>
                  <a:cubicBezTo>
                    <a:pt x="175704" y="250581"/>
                    <a:pt x="157247" y="269017"/>
                    <a:pt x="134514" y="269017"/>
                  </a:cubicBezTo>
                  <a:cubicBezTo>
                    <a:pt x="111770" y="269017"/>
                    <a:pt x="93323" y="250581"/>
                    <a:pt x="93323" y="227827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46" y="175704"/>
                    <a:pt x="0" y="157268"/>
                    <a:pt x="0" y="134514"/>
                  </a:cubicBezTo>
                  <a:cubicBezTo>
                    <a:pt x="0" y="111759"/>
                    <a:pt x="18446" y="93323"/>
                    <a:pt x="41190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5263263" y="4619298"/>
              <a:ext cx="255650" cy="160927"/>
            </a:xfrm>
            <a:custGeom>
              <a:rect b="b" l="l" r="r" t="t"/>
              <a:pathLst>
                <a:path extrusionOk="0" h="213857" w="340867">
                  <a:moveTo>
                    <a:pt x="274415" y="213857"/>
                  </a:moveTo>
                  <a:lnTo>
                    <a:pt x="85026" y="213857"/>
                  </a:lnTo>
                  <a:cubicBezTo>
                    <a:pt x="38142" y="213857"/>
                    <a:pt x="0" y="175715"/>
                    <a:pt x="0" y="128830"/>
                  </a:cubicBezTo>
                  <a:cubicBezTo>
                    <a:pt x="0" y="81946"/>
                    <a:pt x="38142" y="43804"/>
                    <a:pt x="85026" y="43804"/>
                  </a:cubicBezTo>
                  <a:cubicBezTo>
                    <a:pt x="88444" y="43804"/>
                    <a:pt x="91863" y="44016"/>
                    <a:pt x="95260" y="44439"/>
                  </a:cubicBezTo>
                  <a:cubicBezTo>
                    <a:pt x="115167" y="16679"/>
                    <a:pt x="147118" y="0"/>
                    <a:pt x="182043" y="0"/>
                  </a:cubicBezTo>
                  <a:cubicBezTo>
                    <a:pt x="232367" y="0"/>
                    <a:pt x="274785" y="34702"/>
                    <a:pt x="286046" y="81957"/>
                  </a:cubicBezTo>
                  <a:cubicBezTo>
                    <a:pt x="317171" y="87471"/>
                    <a:pt x="340867" y="114712"/>
                    <a:pt x="340867" y="147394"/>
                  </a:cubicBezTo>
                  <a:cubicBezTo>
                    <a:pt x="340867" y="184044"/>
                    <a:pt x="311054" y="213857"/>
                    <a:pt x="274415" y="213857"/>
                  </a:cubicBezTo>
                  <a:close/>
                  <a:moveTo>
                    <a:pt x="85026" y="86137"/>
                  </a:moveTo>
                  <a:cubicBezTo>
                    <a:pt x="61478" y="86137"/>
                    <a:pt x="42333" y="105293"/>
                    <a:pt x="42333" y="128830"/>
                  </a:cubicBezTo>
                  <a:cubicBezTo>
                    <a:pt x="42333" y="152378"/>
                    <a:pt x="61478" y="171524"/>
                    <a:pt x="85026" y="171524"/>
                  </a:cubicBezTo>
                  <a:lnTo>
                    <a:pt x="274415" y="171524"/>
                  </a:lnTo>
                  <a:cubicBezTo>
                    <a:pt x="287707" y="171524"/>
                    <a:pt x="298534" y="160707"/>
                    <a:pt x="298534" y="147394"/>
                  </a:cubicBezTo>
                  <a:cubicBezTo>
                    <a:pt x="298534" y="134090"/>
                    <a:pt x="287707" y="123274"/>
                    <a:pt x="274415" y="123274"/>
                  </a:cubicBezTo>
                  <a:cubicBezTo>
                    <a:pt x="273198" y="123274"/>
                    <a:pt x="272012" y="123401"/>
                    <a:pt x="270848" y="123581"/>
                  </a:cubicBezTo>
                  <a:lnTo>
                    <a:pt x="247702" y="127063"/>
                  </a:lnTo>
                  <a:lnTo>
                    <a:pt x="246559" y="103695"/>
                  </a:lnTo>
                  <a:cubicBezTo>
                    <a:pt x="244866" y="69289"/>
                    <a:pt x="216524" y="42333"/>
                    <a:pt x="182043" y="42333"/>
                  </a:cubicBezTo>
                  <a:cubicBezTo>
                    <a:pt x="157511" y="42333"/>
                    <a:pt x="135403" y="55954"/>
                    <a:pt x="124332" y="77903"/>
                  </a:cubicBezTo>
                  <a:lnTo>
                    <a:pt x="116067" y="94286"/>
                  </a:lnTo>
                  <a:lnTo>
                    <a:pt x="98689" y="88423"/>
                  </a:lnTo>
                  <a:cubicBezTo>
                    <a:pt x="94181" y="86899"/>
                    <a:pt x="89587" y="86137"/>
                    <a:pt x="85026" y="861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1780775" y="4470466"/>
              <a:ext cx="294361" cy="185297"/>
            </a:xfrm>
            <a:custGeom>
              <a:rect b="b" l="l" r="r" t="t"/>
              <a:pathLst>
                <a:path extrusionOk="0" h="246242" w="392482">
                  <a:moveTo>
                    <a:pt x="315965" y="246242"/>
                  </a:moveTo>
                  <a:lnTo>
                    <a:pt x="97906" y="246242"/>
                  </a:lnTo>
                  <a:cubicBezTo>
                    <a:pt x="43920" y="246242"/>
                    <a:pt x="0" y="202321"/>
                    <a:pt x="0" y="148335"/>
                  </a:cubicBezTo>
                  <a:cubicBezTo>
                    <a:pt x="0" y="94350"/>
                    <a:pt x="43920" y="50440"/>
                    <a:pt x="97906" y="50440"/>
                  </a:cubicBezTo>
                  <a:cubicBezTo>
                    <a:pt x="101843" y="50440"/>
                    <a:pt x="105769" y="50672"/>
                    <a:pt x="109685" y="51159"/>
                  </a:cubicBezTo>
                  <a:cubicBezTo>
                    <a:pt x="132609" y="19198"/>
                    <a:pt x="169396" y="0"/>
                    <a:pt x="209602" y="0"/>
                  </a:cubicBezTo>
                  <a:cubicBezTo>
                    <a:pt x="267557" y="0"/>
                    <a:pt x="316399" y="39952"/>
                    <a:pt x="329363" y="94371"/>
                  </a:cubicBezTo>
                  <a:cubicBezTo>
                    <a:pt x="365199" y="100710"/>
                    <a:pt x="392482" y="132079"/>
                    <a:pt x="392482" y="169714"/>
                  </a:cubicBezTo>
                  <a:cubicBezTo>
                    <a:pt x="392482" y="211910"/>
                    <a:pt x="358161" y="246242"/>
                    <a:pt x="315965" y="246242"/>
                  </a:cubicBezTo>
                  <a:close/>
                  <a:moveTo>
                    <a:pt x="97906" y="99176"/>
                  </a:moveTo>
                  <a:cubicBezTo>
                    <a:pt x="70791" y="99176"/>
                    <a:pt x="48746" y="121221"/>
                    <a:pt x="48746" y="148335"/>
                  </a:cubicBezTo>
                  <a:cubicBezTo>
                    <a:pt x="48746" y="175450"/>
                    <a:pt x="70791" y="197495"/>
                    <a:pt x="97906" y="197495"/>
                  </a:cubicBezTo>
                  <a:lnTo>
                    <a:pt x="315965" y="197495"/>
                  </a:lnTo>
                  <a:cubicBezTo>
                    <a:pt x="331279" y="197495"/>
                    <a:pt x="343746" y="185038"/>
                    <a:pt x="343746" y="169714"/>
                  </a:cubicBezTo>
                  <a:cubicBezTo>
                    <a:pt x="343746" y="154389"/>
                    <a:pt x="331279" y="141933"/>
                    <a:pt x="315965" y="141933"/>
                  </a:cubicBezTo>
                  <a:cubicBezTo>
                    <a:pt x="314568" y="141933"/>
                    <a:pt x="313203" y="142091"/>
                    <a:pt x="311859" y="142292"/>
                  </a:cubicBezTo>
                  <a:lnTo>
                    <a:pt x="285210" y="146303"/>
                  </a:lnTo>
                  <a:lnTo>
                    <a:pt x="283897" y="119390"/>
                  </a:lnTo>
                  <a:cubicBezTo>
                    <a:pt x="281939" y="79777"/>
                    <a:pt x="249311" y="48746"/>
                    <a:pt x="209602" y="48746"/>
                  </a:cubicBezTo>
                  <a:cubicBezTo>
                    <a:pt x="181366" y="48746"/>
                    <a:pt x="155913" y="64431"/>
                    <a:pt x="143160" y="89693"/>
                  </a:cubicBezTo>
                  <a:lnTo>
                    <a:pt x="133646" y="108553"/>
                  </a:lnTo>
                  <a:lnTo>
                    <a:pt x="113633" y="101811"/>
                  </a:lnTo>
                  <a:cubicBezTo>
                    <a:pt x="108447" y="100054"/>
                    <a:pt x="103155" y="99176"/>
                    <a:pt x="97906" y="9917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601148" y="2344092"/>
              <a:ext cx="294362" cy="185297"/>
            </a:xfrm>
            <a:custGeom>
              <a:rect b="b" l="l" r="r" t="t"/>
              <a:pathLst>
                <a:path extrusionOk="0" h="246242" w="392482">
                  <a:moveTo>
                    <a:pt x="315954" y="246242"/>
                  </a:moveTo>
                  <a:lnTo>
                    <a:pt x="97895" y="246242"/>
                  </a:lnTo>
                  <a:cubicBezTo>
                    <a:pt x="43910" y="246242"/>
                    <a:pt x="0" y="202321"/>
                    <a:pt x="0" y="148335"/>
                  </a:cubicBezTo>
                  <a:cubicBezTo>
                    <a:pt x="0" y="94350"/>
                    <a:pt x="43910" y="50440"/>
                    <a:pt x="97895" y="50440"/>
                  </a:cubicBezTo>
                  <a:cubicBezTo>
                    <a:pt x="101832" y="50440"/>
                    <a:pt x="105759" y="50672"/>
                    <a:pt x="109675" y="51159"/>
                  </a:cubicBezTo>
                  <a:cubicBezTo>
                    <a:pt x="132598" y="19198"/>
                    <a:pt x="169396" y="0"/>
                    <a:pt x="209602" y="0"/>
                  </a:cubicBezTo>
                  <a:cubicBezTo>
                    <a:pt x="267546" y="0"/>
                    <a:pt x="316388" y="39952"/>
                    <a:pt x="329353" y="94371"/>
                  </a:cubicBezTo>
                  <a:cubicBezTo>
                    <a:pt x="365188" y="100710"/>
                    <a:pt x="392482" y="132079"/>
                    <a:pt x="392482" y="169714"/>
                  </a:cubicBezTo>
                  <a:cubicBezTo>
                    <a:pt x="392482" y="211910"/>
                    <a:pt x="358150" y="246242"/>
                    <a:pt x="315954" y="246242"/>
                  </a:cubicBezTo>
                  <a:close/>
                  <a:moveTo>
                    <a:pt x="97895" y="99176"/>
                  </a:moveTo>
                  <a:cubicBezTo>
                    <a:pt x="70781" y="99176"/>
                    <a:pt x="48736" y="121221"/>
                    <a:pt x="48736" y="148335"/>
                  </a:cubicBezTo>
                  <a:cubicBezTo>
                    <a:pt x="48736" y="175450"/>
                    <a:pt x="70781" y="197495"/>
                    <a:pt x="97895" y="197495"/>
                  </a:cubicBezTo>
                  <a:lnTo>
                    <a:pt x="315954" y="197495"/>
                  </a:lnTo>
                  <a:cubicBezTo>
                    <a:pt x="331268" y="197495"/>
                    <a:pt x="343736" y="185038"/>
                    <a:pt x="343736" y="169714"/>
                  </a:cubicBezTo>
                  <a:cubicBezTo>
                    <a:pt x="343736" y="154389"/>
                    <a:pt x="331268" y="141933"/>
                    <a:pt x="315954" y="141933"/>
                  </a:cubicBezTo>
                  <a:cubicBezTo>
                    <a:pt x="314557" y="141933"/>
                    <a:pt x="313192" y="142091"/>
                    <a:pt x="311859" y="142292"/>
                  </a:cubicBezTo>
                  <a:lnTo>
                    <a:pt x="285210" y="146303"/>
                  </a:lnTo>
                  <a:lnTo>
                    <a:pt x="283887" y="119390"/>
                  </a:lnTo>
                  <a:cubicBezTo>
                    <a:pt x="281929" y="79777"/>
                    <a:pt x="249300" y="48746"/>
                    <a:pt x="209602" y="48746"/>
                  </a:cubicBezTo>
                  <a:cubicBezTo>
                    <a:pt x="181355" y="48746"/>
                    <a:pt x="155903" y="64431"/>
                    <a:pt x="143160" y="89693"/>
                  </a:cubicBezTo>
                  <a:lnTo>
                    <a:pt x="133635" y="108553"/>
                  </a:lnTo>
                  <a:lnTo>
                    <a:pt x="113622" y="101811"/>
                  </a:lnTo>
                  <a:cubicBezTo>
                    <a:pt x="108436" y="100054"/>
                    <a:pt x="103155" y="99176"/>
                    <a:pt x="97895" y="9917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 3 1">
  <p:cSld name="BLANK_1_1_2_1">
    <p:bg>
      <p:bgPr>
        <a:solidFill>
          <a:schemeClr val="accent2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18"/>
          <p:cNvSpPr/>
          <p:nvPr/>
        </p:nvSpPr>
        <p:spPr>
          <a:xfrm>
            <a:off x="2663872" y="-39739"/>
            <a:ext cx="6495193" cy="5194934"/>
          </a:xfrm>
          <a:custGeom>
            <a:rect b="b" l="l" r="r" t="t"/>
            <a:pathLst>
              <a:path extrusionOk="0" h="6857999" w="8602905">
                <a:moveTo>
                  <a:pt x="2646944" y="4643659"/>
                </a:moveTo>
                <a:cubicBezTo>
                  <a:pt x="5293889" y="4844563"/>
                  <a:pt x="6269259" y="1837203"/>
                  <a:pt x="5619019" y="292883"/>
                </a:cubicBezTo>
                <a:cubicBezTo>
                  <a:pt x="5578961" y="197760"/>
                  <a:pt x="5545857" y="99853"/>
                  <a:pt x="5519504" y="0"/>
                </a:cubicBezTo>
                <a:lnTo>
                  <a:pt x="8602905" y="0"/>
                </a:lnTo>
                <a:lnTo>
                  <a:pt x="8602905" y="6857999"/>
                </a:lnTo>
                <a:lnTo>
                  <a:pt x="91969" y="6857999"/>
                </a:lnTo>
                <a:cubicBezTo>
                  <a:pt x="91969" y="6857999"/>
                  <a:pt x="0" y="4442756"/>
                  <a:pt x="2646944" y="46436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279" name="Google Shape;279;p18"/>
          <p:cNvSpPr/>
          <p:nvPr/>
        </p:nvSpPr>
        <p:spPr>
          <a:xfrm>
            <a:off x="-70498" y="-39743"/>
            <a:ext cx="1721727" cy="2084363"/>
          </a:xfrm>
          <a:custGeom>
            <a:rect b="b" l="l" r="r" t="t"/>
            <a:pathLst>
              <a:path extrusionOk="0" h="2751634" w="2280433">
                <a:moveTo>
                  <a:pt x="2256049" y="0"/>
                </a:moveTo>
                <a:cubicBezTo>
                  <a:pt x="2256049" y="0"/>
                  <a:pt x="2280433" y="640228"/>
                  <a:pt x="1578789" y="586962"/>
                </a:cubicBezTo>
                <a:cubicBezTo>
                  <a:pt x="877136" y="533717"/>
                  <a:pt x="618595" y="1330896"/>
                  <a:pt x="790955" y="1740259"/>
                </a:cubicBezTo>
                <a:cubicBezTo>
                  <a:pt x="963326" y="2149623"/>
                  <a:pt x="652578" y="2751634"/>
                  <a:pt x="0" y="265531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grpSp>
        <p:nvGrpSpPr>
          <p:cNvPr id="280" name="Google Shape;280;p18"/>
          <p:cNvGrpSpPr/>
          <p:nvPr/>
        </p:nvGrpSpPr>
        <p:grpSpPr>
          <a:xfrm>
            <a:off x="636790" y="373087"/>
            <a:ext cx="8061986" cy="4528994"/>
            <a:chOff x="636790" y="373087"/>
            <a:chExt cx="8061986" cy="4528994"/>
          </a:xfrm>
        </p:grpSpPr>
        <p:sp>
          <p:nvSpPr>
            <p:cNvPr id="281" name="Google Shape;281;p18"/>
            <p:cNvSpPr/>
            <p:nvPr/>
          </p:nvSpPr>
          <p:spPr>
            <a:xfrm>
              <a:off x="636790" y="2656759"/>
              <a:ext cx="201771" cy="202435"/>
            </a:xfrm>
            <a:custGeom>
              <a:rect b="b" l="l" r="r" t="t"/>
              <a:pathLst>
                <a:path extrusionOk="0" h="269017" w="269028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5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16"/>
                  </a:lnTo>
                  <a:cubicBezTo>
                    <a:pt x="175704" y="250581"/>
                    <a:pt x="157257" y="269017"/>
                    <a:pt x="134514" y="269017"/>
                  </a:cubicBezTo>
                  <a:cubicBezTo>
                    <a:pt x="111770" y="269017"/>
                    <a:pt x="93323" y="250581"/>
                    <a:pt x="93323" y="227816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46" y="175704"/>
                    <a:pt x="0" y="157268"/>
                    <a:pt x="0" y="134514"/>
                  </a:cubicBezTo>
                  <a:cubicBezTo>
                    <a:pt x="0" y="111759"/>
                    <a:pt x="18446" y="93323"/>
                    <a:pt x="41190" y="933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1807801" y="4699646"/>
              <a:ext cx="201771" cy="202435"/>
            </a:xfrm>
            <a:custGeom>
              <a:rect b="b" l="l" r="r" t="t"/>
              <a:pathLst>
                <a:path extrusionOk="0" h="269017" w="269028">
                  <a:moveTo>
                    <a:pt x="227837" y="93323"/>
                  </a:moveTo>
                  <a:lnTo>
                    <a:pt x="175704" y="93323"/>
                  </a:lnTo>
                  <a:lnTo>
                    <a:pt x="175704" y="41190"/>
                  </a:lnTo>
                  <a:cubicBezTo>
                    <a:pt x="175704" y="18436"/>
                    <a:pt x="157257" y="0"/>
                    <a:pt x="134514" y="0"/>
                  </a:cubicBezTo>
                  <a:cubicBezTo>
                    <a:pt x="111770" y="0"/>
                    <a:pt x="93323" y="18436"/>
                    <a:pt x="93323" y="41190"/>
                  </a:cubicBezTo>
                  <a:lnTo>
                    <a:pt x="93323" y="93323"/>
                  </a:lnTo>
                  <a:lnTo>
                    <a:pt x="41190" y="93323"/>
                  </a:lnTo>
                  <a:cubicBezTo>
                    <a:pt x="18446" y="93323"/>
                    <a:pt x="0" y="111759"/>
                    <a:pt x="0" y="134514"/>
                  </a:cubicBezTo>
                  <a:cubicBezTo>
                    <a:pt x="0" y="157268"/>
                    <a:pt x="18446" y="175704"/>
                    <a:pt x="41190" y="175704"/>
                  </a:cubicBezTo>
                  <a:lnTo>
                    <a:pt x="93323" y="175704"/>
                  </a:lnTo>
                  <a:lnTo>
                    <a:pt x="93323" y="227827"/>
                  </a:lnTo>
                  <a:cubicBezTo>
                    <a:pt x="93323" y="250581"/>
                    <a:pt x="111770" y="269017"/>
                    <a:pt x="134514" y="269017"/>
                  </a:cubicBezTo>
                  <a:cubicBezTo>
                    <a:pt x="157257" y="269017"/>
                    <a:pt x="175704" y="250581"/>
                    <a:pt x="175704" y="227827"/>
                  </a:cubicBezTo>
                  <a:lnTo>
                    <a:pt x="175704" y="175704"/>
                  </a:lnTo>
                  <a:lnTo>
                    <a:pt x="227837" y="175704"/>
                  </a:lnTo>
                  <a:cubicBezTo>
                    <a:pt x="250581" y="175704"/>
                    <a:pt x="269028" y="157268"/>
                    <a:pt x="269028" y="134514"/>
                  </a:cubicBezTo>
                  <a:cubicBezTo>
                    <a:pt x="269028" y="111759"/>
                    <a:pt x="250581" y="93323"/>
                    <a:pt x="227837" y="933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5209339" y="4598576"/>
              <a:ext cx="201771" cy="202435"/>
            </a:xfrm>
            <a:custGeom>
              <a:rect b="b" l="l" r="r" t="t"/>
              <a:pathLst>
                <a:path extrusionOk="0" h="269017" w="269028">
                  <a:moveTo>
                    <a:pt x="227837" y="93323"/>
                  </a:moveTo>
                  <a:lnTo>
                    <a:pt x="175704" y="93323"/>
                  </a:lnTo>
                  <a:lnTo>
                    <a:pt x="175704" y="41190"/>
                  </a:lnTo>
                  <a:cubicBezTo>
                    <a:pt x="175704" y="18436"/>
                    <a:pt x="157257" y="0"/>
                    <a:pt x="134514" y="0"/>
                  </a:cubicBezTo>
                  <a:cubicBezTo>
                    <a:pt x="111770" y="0"/>
                    <a:pt x="93323" y="18436"/>
                    <a:pt x="93323" y="41190"/>
                  </a:cubicBezTo>
                  <a:lnTo>
                    <a:pt x="93323" y="93323"/>
                  </a:lnTo>
                  <a:lnTo>
                    <a:pt x="41190" y="93323"/>
                  </a:lnTo>
                  <a:cubicBezTo>
                    <a:pt x="18446" y="93323"/>
                    <a:pt x="0" y="111759"/>
                    <a:pt x="0" y="134514"/>
                  </a:cubicBezTo>
                  <a:cubicBezTo>
                    <a:pt x="0" y="157268"/>
                    <a:pt x="18446" y="175704"/>
                    <a:pt x="41190" y="175704"/>
                  </a:cubicBezTo>
                  <a:lnTo>
                    <a:pt x="93323" y="175704"/>
                  </a:lnTo>
                  <a:lnTo>
                    <a:pt x="93323" y="227827"/>
                  </a:lnTo>
                  <a:cubicBezTo>
                    <a:pt x="93323" y="250581"/>
                    <a:pt x="111770" y="269017"/>
                    <a:pt x="134514" y="269017"/>
                  </a:cubicBezTo>
                  <a:cubicBezTo>
                    <a:pt x="157257" y="269017"/>
                    <a:pt x="175704" y="250581"/>
                    <a:pt x="175704" y="227827"/>
                  </a:cubicBezTo>
                  <a:lnTo>
                    <a:pt x="175704" y="175704"/>
                  </a:lnTo>
                  <a:lnTo>
                    <a:pt x="227837" y="175704"/>
                  </a:lnTo>
                  <a:cubicBezTo>
                    <a:pt x="250581" y="175704"/>
                    <a:pt x="269028" y="157268"/>
                    <a:pt x="269028" y="134514"/>
                  </a:cubicBezTo>
                  <a:cubicBezTo>
                    <a:pt x="269028" y="111759"/>
                    <a:pt x="250581" y="93323"/>
                    <a:pt x="227837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8497005" y="3848088"/>
              <a:ext cx="201771" cy="202435"/>
            </a:xfrm>
            <a:custGeom>
              <a:rect b="b" l="l" r="r" t="t"/>
              <a:pathLst>
                <a:path extrusionOk="0" h="269017" w="269028">
                  <a:moveTo>
                    <a:pt x="227837" y="93323"/>
                  </a:moveTo>
                  <a:lnTo>
                    <a:pt x="175704" y="93323"/>
                  </a:lnTo>
                  <a:lnTo>
                    <a:pt x="175704" y="41190"/>
                  </a:lnTo>
                  <a:cubicBezTo>
                    <a:pt x="175704" y="18436"/>
                    <a:pt x="157257" y="0"/>
                    <a:pt x="134514" y="0"/>
                  </a:cubicBezTo>
                  <a:cubicBezTo>
                    <a:pt x="111770" y="0"/>
                    <a:pt x="93323" y="18436"/>
                    <a:pt x="93323" y="41190"/>
                  </a:cubicBezTo>
                  <a:lnTo>
                    <a:pt x="93323" y="93323"/>
                  </a:lnTo>
                  <a:lnTo>
                    <a:pt x="41190" y="93323"/>
                  </a:lnTo>
                  <a:cubicBezTo>
                    <a:pt x="18446" y="93323"/>
                    <a:pt x="0" y="111759"/>
                    <a:pt x="0" y="134514"/>
                  </a:cubicBezTo>
                  <a:cubicBezTo>
                    <a:pt x="0" y="157268"/>
                    <a:pt x="18446" y="175704"/>
                    <a:pt x="41190" y="175704"/>
                  </a:cubicBezTo>
                  <a:lnTo>
                    <a:pt x="93323" y="175704"/>
                  </a:lnTo>
                  <a:lnTo>
                    <a:pt x="93323" y="227827"/>
                  </a:lnTo>
                  <a:cubicBezTo>
                    <a:pt x="93323" y="250581"/>
                    <a:pt x="111770" y="269017"/>
                    <a:pt x="134514" y="269017"/>
                  </a:cubicBezTo>
                  <a:cubicBezTo>
                    <a:pt x="157257" y="269017"/>
                    <a:pt x="175704" y="250581"/>
                    <a:pt x="175704" y="227827"/>
                  </a:cubicBezTo>
                  <a:lnTo>
                    <a:pt x="175704" y="175704"/>
                  </a:lnTo>
                  <a:lnTo>
                    <a:pt x="227837" y="175704"/>
                  </a:lnTo>
                  <a:cubicBezTo>
                    <a:pt x="250581" y="175704"/>
                    <a:pt x="269028" y="157268"/>
                    <a:pt x="269028" y="134514"/>
                  </a:cubicBezTo>
                  <a:cubicBezTo>
                    <a:pt x="269028" y="111759"/>
                    <a:pt x="250581" y="93323"/>
                    <a:pt x="227837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2165234" y="409752"/>
              <a:ext cx="201771" cy="202435"/>
            </a:xfrm>
            <a:custGeom>
              <a:rect b="b" l="l" r="r" t="t"/>
              <a:pathLst>
                <a:path extrusionOk="0" h="269017" w="269028">
                  <a:moveTo>
                    <a:pt x="227837" y="93323"/>
                  </a:moveTo>
                  <a:lnTo>
                    <a:pt x="175704" y="93323"/>
                  </a:lnTo>
                  <a:lnTo>
                    <a:pt x="175704" y="41190"/>
                  </a:lnTo>
                  <a:cubicBezTo>
                    <a:pt x="175704" y="18436"/>
                    <a:pt x="157257" y="0"/>
                    <a:pt x="134514" y="0"/>
                  </a:cubicBezTo>
                  <a:cubicBezTo>
                    <a:pt x="111770" y="0"/>
                    <a:pt x="93323" y="18436"/>
                    <a:pt x="93323" y="41190"/>
                  </a:cubicBezTo>
                  <a:lnTo>
                    <a:pt x="93323" y="93323"/>
                  </a:lnTo>
                  <a:lnTo>
                    <a:pt x="41190" y="93323"/>
                  </a:lnTo>
                  <a:cubicBezTo>
                    <a:pt x="18446" y="93323"/>
                    <a:pt x="0" y="111759"/>
                    <a:pt x="0" y="134514"/>
                  </a:cubicBezTo>
                  <a:cubicBezTo>
                    <a:pt x="0" y="157268"/>
                    <a:pt x="18446" y="175704"/>
                    <a:pt x="41190" y="175704"/>
                  </a:cubicBezTo>
                  <a:lnTo>
                    <a:pt x="93323" y="175704"/>
                  </a:lnTo>
                  <a:lnTo>
                    <a:pt x="93323" y="227827"/>
                  </a:lnTo>
                  <a:cubicBezTo>
                    <a:pt x="93323" y="250581"/>
                    <a:pt x="111770" y="269017"/>
                    <a:pt x="134514" y="269017"/>
                  </a:cubicBezTo>
                  <a:cubicBezTo>
                    <a:pt x="157257" y="269017"/>
                    <a:pt x="175704" y="250581"/>
                    <a:pt x="175704" y="227827"/>
                  </a:cubicBezTo>
                  <a:lnTo>
                    <a:pt x="175704" y="175704"/>
                  </a:lnTo>
                  <a:lnTo>
                    <a:pt x="227837" y="175704"/>
                  </a:lnTo>
                  <a:cubicBezTo>
                    <a:pt x="250570" y="175704"/>
                    <a:pt x="269028" y="157268"/>
                    <a:pt x="269028" y="134514"/>
                  </a:cubicBezTo>
                  <a:cubicBezTo>
                    <a:pt x="269028" y="111759"/>
                    <a:pt x="250570" y="93323"/>
                    <a:pt x="227837" y="933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5209339" y="409752"/>
              <a:ext cx="201771" cy="202435"/>
            </a:xfrm>
            <a:custGeom>
              <a:rect b="b" l="l" r="r" t="t"/>
              <a:pathLst>
                <a:path extrusionOk="0" h="269017" w="269028">
                  <a:moveTo>
                    <a:pt x="227837" y="93323"/>
                  </a:moveTo>
                  <a:lnTo>
                    <a:pt x="175704" y="93323"/>
                  </a:lnTo>
                  <a:lnTo>
                    <a:pt x="175704" y="41190"/>
                  </a:lnTo>
                  <a:cubicBezTo>
                    <a:pt x="175704" y="18436"/>
                    <a:pt x="157257" y="0"/>
                    <a:pt x="134514" y="0"/>
                  </a:cubicBezTo>
                  <a:cubicBezTo>
                    <a:pt x="111770" y="0"/>
                    <a:pt x="93323" y="18436"/>
                    <a:pt x="93323" y="41190"/>
                  </a:cubicBezTo>
                  <a:lnTo>
                    <a:pt x="93323" y="93323"/>
                  </a:lnTo>
                  <a:lnTo>
                    <a:pt x="41190" y="93323"/>
                  </a:lnTo>
                  <a:cubicBezTo>
                    <a:pt x="18446" y="93323"/>
                    <a:pt x="0" y="111759"/>
                    <a:pt x="0" y="134514"/>
                  </a:cubicBezTo>
                  <a:cubicBezTo>
                    <a:pt x="0" y="157268"/>
                    <a:pt x="18446" y="175704"/>
                    <a:pt x="41190" y="175704"/>
                  </a:cubicBezTo>
                  <a:lnTo>
                    <a:pt x="93323" y="175704"/>
                  </a:lnTo>
                  <a:lnTo>
                    <a:pt x="93323" y="227827"/>
                  </a:lnTo>
                  <a:cubicBezTo>
                    <a:pt x="93323" y="250581"/>
                    <a:pt x="111770" y="269017"/>
                    <a:pt x="134514" y="269017"/>
                  </a:cubicBezTo>
                  <a:cubicBezTo>
                    <a:pt x="157257" y="269017"/>
                    <a:pt x="175704" y="250581"/>
                    <a:pt x="175704" y="227827"/>
                  </a:cubicBezTo>
                  <a:lnTo>
                    <a:pt x="175704" y="175704"/>
                  </a:lnTo>
                  <a:lnTo>
                    <a:pt x="227837" y="175704"/>
                  </a:lnTo>
                  <a:cubicBezTo>
                    <a:pt x="250581" y="175704"/>
                    <a:pt x="269028" y="157268"/>
                    <a:pt x="269028" y="134514"/>
                  </a:cubicBezTo>
                  <a:cubicBezTo>
                    <a:pt x="269028" y="111759"/>
                    <a:pt x="250581" y="93323"/>
                    <a:pt x="227837" y="933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674465" y="4243643"/>
              <a:ext cx="255658" cy="160927"/>
            </a:xfrm>
            <a:custGeom>
              <a:rect b="b" l="l" r="r" t="t"/>
              <a:pathLst>
                <a:path extrusionOk="0" h="213857" w="340878">
                  <a:moveTo>
                    <a:pt x="0" y="147383"/>
                  </a:moveTo>
                  <a:cubicBezTo>
                    <a:pt x="0" y="114702"/>
                    <a:pt x="23706" y="87460"/>
                    <a:pt x="54821" y="81957"/>
                  </a:cubicBezTo>
                  <a:cubicBezTo>
                    <a:pt x="66082" y="34692"/>
                    <a:pt x="108510" y="0"/>
                    <a:pt x="158834" y="0"/>
                  </a:cubicBezTo>
                  <a:cubicBezTo>
                    <a:pt x="193749" y="0"/>
                    <a:pt x="225710" y="16668"/>
                    <a:pt x="245617" y="44428"/>
                  </a:cubicBezTo>
                  <a:cubicBezTo>
                    <a:pt x="249015" y="44005"/>
                    <a:pt x="252423" y="43793"/>
                    <a:pt x="255852" y="43793"/>
                  </a:cubicBezTo>
                  <a:cubicBezTo>
                    <a:pt x="302736" y="43793"/>
                    <a:pt x="340878" y="81946"/>
                    <a:pt x="340878" y="128820"/>
                  </a:cubicBezTo>
                  <a:cubicBezTo>
                    <a:pt x="340878" y="175704"/>
                    <a:pt x="302736" y="213857"/>
                    <a:pt x="255852" y="213857"/>
                  </a:cubicBez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lose/>
                  <a:moveTo>
                    <a:pt x="242188" y="88413"/>
                  </a:moveTo>
                  <a:lnTo>
                    <a:pt x="224800" y="94276"/>
                  </a:lnTo>
                  <a:lnTo>
                    <a:pt x="216534" y="77893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54" y="42333"/>
                    <a:pt x="96011" y="69278"/>
                    <a:pt x="94318" y="103684"/>
                  </a:cubicBezTo>
                  <a:lnTo>
                    <a:pt x="93165" y="127052"/>
                  </a:lnTo>
                  <a:lnTo>
                    <a:pt x="70019" y="123570"/>
                  </a:lnTo>
                  <a:cubicBezTo>
                    <a:pt x="68865" y="123401"/>
                    <a:pt x="67680" y="123264"/>
                    <a:pt x="66463" y="123264"/>
                  </a:cubicBezTo>
                  <a:cubicBezTo>
                    <a:pt x="53160" y="123264"/>
                    <a:pt x="42333" y="134080"/>
                    <a:pt x="42333" y="147383"/>
                  </a:cubicBezTo>
                  <a:cubicBezTo>
                    <a:pt x="42333" y="160697"/>
                    <a:pt x="53160" y="171524"/>
                    <a:pt x="66463" y="171524"/>
                  </a:cubicBezTo>
                  <a:lnTo>
                    <a:pt x="255852" y="171524"/>
                  </a:lnTo>
                  <a:cubicBezTo>
                    <a:pt x="279389" y="171524"/>
                    <a:pt x="298545" y="152368"/>
                    <a:pt x="298545" y="128820"/>
                  </a:cubicBezTo>
                  <a:cubicBezTo>
                    <a:pt x="298545" y="105282"/>
                    <a:pt x="279389" y="86127"/>
                    <a:pt x="255852" y="86127"/>
                  </a:cubicBezTo>
                  <a:cubicBezTo>
                    <a:pt x="251280" y="86127"/>
                    <a:pt x="246686" y="86889"/>
                    <a:pt x="242188" y="884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3634562" y="4619304"/>
              <a:ext cx="255658" cy="160927"/>
            </a:xfrm>
            <a:custGeom>
              <a:rect b="b" l="l" r="r" t="t"/>
              <a:pathLst>
                <a:path extrusionOk="0" h="213857" w="340878">
                  <a:moveTo>
                    <a:pt x="0" y="147383"/>
                  </a:moveTo>
                  <a:cubicBezTo>
                    <a:pt x="0" y="114702"/>
                    <a:pt x="23706" y="87460"/>
                    <a:pt x="54821" y="81957"/>
                  </a:cubicBezTo>
                  <a:cubicBezTo>
                    <a:pt x="66082" y="34692"/>
                    <a:pt x="108510" y="0"/>
                    <a:pt x="158834" y="0"/>
                  </a:cubicBezTo>
                  <a:cubicBezTo>
                    <a:pt x="193749" y="0"/>
                    <a:pt x="225710" y="16668"/>
                    <a:pt x="245617" y="44428"/>
                  </a:cubicBezTo>
                  <a:cubicBezTo>
                    <a:pt x="249015" y="44005"/>
                    <a:pt x="252423" y="43793"/>
                    <a:pt x="255852" y="43793"/>
                  </a:cubicBezTo>
                  <a:cubicBezTo>
                    <a:pt x="302736" y="43793"/>
                    <a:pt x="340878" y="81946"/>
                    <a:pt x="340878" y="128820"/>
                  </a:cubicBezTo>
                  <a:cubicBezTo>
                    <a:pt x="340878" y="175704"/>
                    <a:pt x="302736" y="213857"/>
                    <a:pt x="255852" y="213857"/>
                  </a:cubicBez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lose/>
                  <a:moveTo>
                    <a:pt x="242188" y="88413"/>
                  </a:moveTo>
                  <a:lnTo>
                    <a:pt x="224800" y="94276"/>
                  </a:lnTo>
                  <a:lnTo>
                    <a:pt x="216534" y="77893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54" y="42333"/>
                    <a:pt x="96011" y="69278"/>
                    <a:pt x="94318" y="103684"/>
                  </a:cubicBezTo>
                  <a:lnTo>
                    <a:pt x="93165" y="127052"/>
                  </a:lnTo>
                  <a:lnTo>
                    <a:pt x="70019" y="123570"/>
                  </a:lnTo>
                  <a:cubicBezTo>
                    <a:pt x="68865" y="123401"/>
                    <a:pt x="67680" y="123264"/>
                    <a:pt x="66463" y="123264"/>
                  </a:cubicBezTo>
                  <a:cubicBezTo>
                    <a:pt x="53160" y="123264"/>
                    <a:pt x="42333" y="134080"/>
                    <a:pt x="42333" y="147383"/>
                  </a:cubicBezTo>
                  <a:cubicBezTo>
                    <a:pt x="42333" y="160697"/>
                    <a:pt x="53160" y="171524"/>
                    <a:pt x="66463" y="171524"/>
                  </a:cubicBezTo>
                  <a:lnTo>
                    <a:pt x="255852" y="171524"/>
                  </a:lnTo>
                  <a:cubicBezTo>
                    <a:pt x="279389" y="171524"/>
                    <a:pt x="298545" y="152368"/>
                    <a:pt x="298545" y="128820"/>
                  </a:cubicBezTo>
                  <a:cubicBezTo>
                    <a:pt x="298545" y="105282"/>
                    <a:pt x="279389" y="86127"/>
                    <a:pt x="255852" y="86127"/>
                  </a:cubicBezTo>
                  <a:cubicBezTo>
                    <a:pt x="251280" y="86127"/>
                    <a:pt x="246686" y="86889"/>
                    <a:pt x="242188" y="88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7078295" y="4470463"/>
              <a:ext cx="294370" cy="185297"/>
            </a:xfrm>
            <a:custGeom>
              <a:rect b="b" l="l" r="r" t="t"/>
              <a:pathLst>
                <a:path extrusionOk="0" h="246242" w="392493">
                  <a:moveTo>
                    <a:pt x="0" y="169714"/>
                  </a:moveTo>
                  <a:cubicBezTo>
                    <a:pt x="0" y="132079"/>
                    <a:pt x="27294" y="100710"/>
                    <a:pt x="63129" y="94371"/>
                  </a:cubicBezTo>
                  <a:cubicBezTo>
                    <a:pt x="76094" y="39952"/>
                    <a:pt x="124936" y="0"/>
                    <a:pt x="182890" y="0"/>
                  </a:cubicBezTo>
                  <a:cubicBezTo>
                    <a:pt x="223086" y="0"/>
                    <a:pt x="259884" y="19198"/>
                    <a:pt x="282807" y="51159"/>
                  </a:cubicBezTo>
                  <a:cubicBezTo>
                    <a:pt x="286723" y="50672"/>
                    <a:pt x="290650" y="50440"/>
                    <a:pt x="294587" y="50440"/>
                  </a:cubicBezTo>
                  <a:cubicBezTo>
                    <a:pt x="348572" y="50440"/>
                    <a:pt x="392493" y="94360"/>
                    <a:pt x="392493" y="148335"/>
                  </a:cubicBezTo>
                  <a:cubicBezTo>
                    <a:pt x="392493" y="202321"/>
                    <a:pt x="348572" y="246242"/>
                    <a:pt x="294587" y="246242"/>
                  </a:cubicBezTo>
                  <a:lnTo>
                    <a:pt x="76528" y="246242"/>
                  </a:lnTo>
                  <a:cubicBezTo>
                    <a:pt x="34332" y="246242"/>
                    <a:pt x="0" y="211910"/>
                    <a:pt x="0" y="169714"/>
                  </a:cubicBezTo>
                  <a:close/>
                  <a:moveTo>
                    <a:pt x="278860" y="101811"/>
                  </a:moveTo>
                  <a:lnTo>
                    <a:pt x="258847" y="108553"/>
                  </a:lnTo>
                  <a:lnTo>
                    <a:pt x="249322" y="89693"/>
                  </a:lnTo>
                  <a:cubicBezTo>
                    <a:pt x="236579" y="64431"/>
                    <a:pt x="211126" y="48746"/>
                    <a:pt x="182890" y="48746"/>
                  </a:cubicBezTo>
                  <a:cubicBezTo>
                    <a:pt x="143181" y="48746"/>
                    <a:pt x="110553" y="79777"/>
                    <a:pt x="108595" y="119401"/>
                  </a:cubicBezTo>
                  <a:lnTo>
                    <a:pt x="107283" y="146303"/>
                  </a:lnTo>
                  <a:lnTo>
                    <a:pt x="80623" y="142292"/>
                  </a:lnTo>
                  <a:cubicBezTo>
                    <a:pt x="79290" y="142091"/>
                    <a:pt x="77925" y="141943"/>
                    <a:pt x="76528" y="141943"/>
                  </a:cubicBezTo>
                  <a:cubicBezTo>
                    <a:pt x="61213" y="141943"/>
                    <a:pt x="48746" y="154400"/>
                    <a:pt x="48746" y="169714"/>
                  </a:cubicBezTo>
                  <a:cubicBezTo>
                    <a:pt x="48746" y="185038"/>
                    <a:pt x="61213" y="197506"/>
                    <a:pt x="76528" y="197506"/>
                  </a:cubicBezTo>
                  <a:lnTo>
                    <a:pt x="294587" y="197506"/>
                  </a:lnTo>
                  <a:cubicBezTo>
                    <a:pt x="321690" y="197506"/>
                    <a:pt x="343746" y="175450"/>
                    <a:pt x="343746" y="148335"/>
                  </a:cubicBezTo>
                  <a:cubicBezTo>
                    <a:pt x="343746" y="121232"/>
                    <a:pt x="321690" y="99176"/>
                    <a:pt x="294587" y="99176"/>
                  </a:cubicBezTo>
                  <a:cubicBezTo>
                    <a:pt x="289337" y="99176"/>
                    <a:pt x="284046" y="100054"/>
                    <a:pt x="278860" y="1018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8257930" y="2344088"/>
              <a:ext cx="294362" cy="185297"/>
            </a:xfrm>
            <a:custGeom>
              <a:rect b="b" l="l" r="r" t="t"/>
              <a:pathLst>
                <a:path extrusionOk="0" h="246242" w="392482">
                  <a:moveTo>
                    <a:pt x="0" y="169714"/>
                  </a:moveTo>
                  <a:cubicBezTo>
                    <a:pt x="0" y="132079"/>
                    <a:pt x="27294" y="100710"/>
                    <a:pt x="63129" y="94371"/>
                  </a:cubicBezTo>
                  <a:cubicBezTo>
                    <a:pt x="76094" y="39952"/>
                    <a:pt x="124936" y="0"/>
                    <a:pt x="182879" y="0"/>
                  </a:cubicBezTo>
                  <a:cubicBezTo>
                    <a:pt x="223086" y="0"/>
                    <a:pt x="259884" y="19198"/>
                    <a:pt x="282807" y="51159"/>
                  </a:cubicBezTo>
                  <a:cubicBezTo>
                    <a:pt x="286723" y="50672"/>
                    <a:pt x="290639" y="50440"/>
                    <a:pt x="294587" y="50440"/>
                  </a:cubicBezTo>
                  <a:cubicBezTo>
                    <a:pt x="348572" y="50440"/>
                    <a:pt x="392482" y="94360"/>
                    <a:pt x="392482" y="148335"/>
                  </a:cubicBezTo>
                  <a:cubicBezTo>
                    <a:pt x="392482" y="202321"/>
                    <a:pt x="348572" y="246242"/>
                    <a:pt x="294587" y="246242"/>
                  </a:cubicBezTo>
                  <a:lnTo>
                    <a:pt x="76528" y="246242"/>
                  </a:lnTo>
                  <a:cubicBezTo>
                    <a:pt x="34332" y="246242"/>
                    <a:pt x="0" y="211910"/>
                    <a:pt x="0" y="169714"/>
                  </a:cubicBezTo>
                  <a:close/>
                  <a:moveTo>
                    <a:pt x="278860" y="101811"/>
                  </a:moveTo>
                  <a:lnTo>
                    <a:pt x="258836" y="108553"/>
                  </a:lnTo>
                  <a:lnTo>
                    <a:pt x="249322" y="89693"/>
                  </a:lnTo>
                  <a:cubicBezTo>
                    <a:pt x="236579" y="64431"/>
                    <a:pt x="211126" y="48746"/>
                    <a:pt x="182879" y="48746"/>
                  </a:cubicBezTo>
                  <a:cubicBezTo>
                    <a:pt x="143181" y="48746"/>
                    <a:pt x="110542" y="79777"/>
                    <a:pt x="108595" y="119401"/>
                  </a:cubicBezTo>
                  <a:lnTo>
                    <a:pt x="107272" y="146303"/>
                  </a:lnTo>
                  <a:lnTo>
                    <a:pt x="80623" y="142292"/>
                  </a:lnTo>
                  <a:cubicBezTo>
                    <a:pt x="79290" y="142091"/>
                    <a:pt x="77925" y="141943"/>
                    <a:pt x="76528" y="141943"/>
                  </a:cubicBezTo>
                  <a:cubicBezTo>
                    <a:pt x="61213" y="141943"/>
                    <a:pt x="48746" y="154400"/>
                    <a:pt x="48746" y="169714"/>
                  </a:cubicBezTo>
                  <a:cubicBezTo>
                    <a:pt x="48746" y="185038"/>
                    <a:pt x="61213" y="197506"/>
                    <a:pt x="76528" y="197506"/>
                  </a:cubicBezTo>
                  <a:lnTo>
                    <a:pt x="294587" y="197506"/>
                  </a:lnTo>
                  <a:cubicBezTo>
                    <a:pt x="321690" y="197506"/>
                    <a:pt x="343746" y="175450"/>
                    <a:pt x="343746" y="148335"/>
                  </a:cubicBezTo>
                  <a:cubicBezTo>
                    <a:pt x="343746" y="121232"/>
                    <a:pt x="321690" y="99176"/>
                    <a:pt x="294587" y="99176"/>
                  </a:cubicBezTo>
                  <a:cubicBezTo>
                    <a:pt x="289327" y="99176"/>
                    <a:pt x="284035" y="100054"/>
                    <a:pt x="278860" y="1018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3466170" y="373087"/>
              <a:ext cx="438244" cy="275871"/>
            </a:xfrm>
            <a:custGeom>
              <a:rect b="b" l="l" r="r" t="t"/>
              <a:pathLst>
                <a:path extrusionOk="0" h="366606" w="584326">
                  <a:moveTo>
                    <a:pt x="0" y="220842"/>
                  </a:moveTo>
                  <a:cubicBezTo>
                    <a:pt x="0" y="140483"/>
                    <a:pt x="65404" y="75088"/>
                    <a:pt x="145764" y="75088"/>
                  </a:cubicBezTo>
                  <a:cubicBezTo>
                    <a:pt x="151627" y="75088"/>
                    <a:pt x="157469" y="75437"/>
                    <a:pt x="163300" y="76168"/>
                  </a:cubicBezTo>
                  <a:cubicBezTo>
                    <a:pt x="197410" y="28596"/>
                    <a:pt x="252190" y="0"/>
                    <a:pt x="312049" y="0"/>
                  </a:cubicBezTo>
                  <a:cubicBezTo>
                    <a:pt x="398335" y="0"/>
                    <a:pt x="471042" y="59478"/>
                    <a:pt x="490336" y="140493"/>
                  </a:cubicBezTo>
                  <a:cubicBezTo>
                    <a:pt x="543686" y="149955"/>
                    <a:pt x="584326" y="196659"/>
                    <a:pt x="584326" y="252666"/>
                  </a:cubicBezTo>
                  <a:cubicBezTo>
                    <a:pt x="584326" y="315489"/>
                    <a:pt x="533209" y="366606"/>
                    <a:pt x="470386" y="366606"/>
                  </a:cubicBezTo>
                  <a:lnTo>
                    <a:pt x="145764" y="366606"/>
                  </a:lnTo>
                  <a:cubicBezTo>
                    <a:pt x="65404" y="366606"/>
                    <a:pt x="0" y="301212"/>
                    <a:pt x="0" y="220842"/>
                  </a:cubicBezTo>
                  <a:close/>
                  <a:moveTo>
                    <a:pt x="464311" y="211846"/>
                  </a:moveTo>
                  <a:lnTo>
                    <a:pt x="424624" y="217826"/>
                  </a:lnTo>
                  <a:lnTo>
                    <a:pt x="422645" y="177757"/>
                  </a:lnTo>
                  <a:cubicBezTo>
                    <a:pt x="419756" y="118776"/>
                    <a:pt x="371178" y="72569"/>
                    <a:pt x="312049" y="72569"/>
                  </a:cubicBezTo>
                  <a:cubicBezTo>
                    <a:pt x="270012" y="72569"/>
                    <a:pt x="232113" y="95916"/>
                    <a:pt x="213158" y="133519"/>
                  </a:cubicBezTo>
                  <a:lnTo>
                    <a:pt x="198987" y="161596"/>
                  </a:lnTo>
                  <a:lnTo>
                    <a:pt x="169185" y="151574"/>
                  </a:lnTo>
                  <a:cubicBezTo>
                    <a:pt x="161459" y="148970"/>
                    <a:pt x="153574" y="147658"/>
                    <a:pt x="145764" y="147658"/>
                  </a:cubicBezTo>
                  <a:cubicBezTo>
                    <a:pt x="105399" y="147658"/>
                    <a:pt x="72569" y="180488"/>
                    <a:pt x="72569" y="220842"/>
                  </a:cubicBezTo>
                  <a:cubicBezTo>
                    <a:pt x="72569" y="261207"/>
                    <a:pt x="105399" y="294036"/>
                    <a:pt x="145764" y="294036"/>
                  </a:cubicBezTo>
                  <a:lnTo>
                    <a:pt x="470386" y="294036"/>
                  </a:lnTo>
                  <a:cubicBezTo>
                    <a:pt x="493204" y="294036"/>
                    <a:pt x="511757" y="275484"/>
                    <a:pt x="511757" y="252666"/>
                  </a:cubicBezTo>
                  <a:cubicBezTo>
                    <a:pt x="511757" y="229859"/>
                    <a:pt x="493204" y="211317"/>
                    <a:pt x="470386" y="211317"/>
                  </a:cubicBezTo>
                  <a:cubicBezTo>
                    <a:pt x="468312" y="211317"/>
                    <a:pt x="466291" y="211539"/>
                    <a:pt x="464311" y="2118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</p:grpSp>
      <p:sp>
        <p:nvSpPr>
          <p:cNvPr id="292" name="Google Shape;292;p18"/>
          <p:cNvSpPr txBox="1"/>
          <p:nvPr>
            <p:ph type="title"/>
          </p:nvPr>
        </p:nvSpPr>
        <p:spPr>
          <a:xfrm>
            <a:off x="1211175" y="1223800"/>
            <a:ext cx="21846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18"/>
          <p:cNvSpPr txBox="1"/>
          <p:nvPr>
            <p:ph idx="1" type="body"/>
          </p:nvPr>
        </p:nvSpPr>
        <p:spPr>
          <a:xfrm>
            <a:off x="1211175" y="2293607"/>
            <a:ext cx="3666600" cy="11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D63E3D"/>
              </a:buClr>
              <a:buSzPts val="1400"/>
              <a:buChar char="●"/>
              <a:defRPr>
                <a:solidFill>
                  <a:schemeClr val="accent5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D63E3D"/>
              </a:buClr>
              <a:buSzPts val="1400"/>
              <a:buChar char="○"/>
              <a:defRPr>
                <a:solidFill>
                  <a:srgbClr val="D63E3D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D63E3D"/>
              </a:buClr>
              <a:buSzPts val="1400"/>
              <a:buChar char="■"/>
              <a:defRPr>
                <a:solidFill>
                  <a:srgbClr val="D63E3D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D63E3D"/>
              </a:buClr>
              <a:buSzPts val="1400"/>
              <a:buChar char="●"/>
              <a:defRPr>
                <a:solidFill>
                  <a:srgbClr val="D63E3D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D63E3D"/>
              </a:buClr>
              <a:buSzPts val="1400"/>
              <a:buChar char="○"/>
              <a:defRPr>
                <a:solidFill>
                  <a:srgbClr val="D63E3D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D63E3D"/>
              </a:buClr>
              <a:buSzPts val="1400"/>
              <a:buChar char="■"/>
              <a:defRPr>
                <a:solidFill>
                  <a:srgbClr val="D63E3D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D63E3D"/>
              </a:buClr>
              <a:buSzPts val="1400"/>
              <a:buChar char="●"/>
              <a:defRPr>
                <a:solidFill>
                  <a:srgbClr val="D63E3D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D63E3D"/>
              </a:buClr>
              <a:buSzPts val="1400"/>
              <a:buChar char="○"/>
              <a:defRPr>
                <a:solidFill>
                  <a:srgbClr val="D63E3D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D63E3D"/>
              </a:buClr>
              <a:buSzPts val="1400"/>
              <a:buChar char="■"/>
              <a:defRPr>
                <a:solidFill>
                  <a:srgbClr val="D63E3D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 2">
  <p:cSld name="BLANK_1_1_1">
    <p:bg>
      <p:bgPr>
        <a:solidFill>
          <a:schemeClr val="dk1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9"/>
          <p:cNvSpPr/>
          <p:nvPr/>
        </p:nvSpPr>
        <p:spPr>
          <a:xfrm flipH="1">
            <a:off x="6799482" y="3172238"/>
            <a:ext cx="2417858" cy="2003819"/>
          </a:xfrm>
          <a:custGeom>
            <a:rect b="b" l="l" r="r" t="t"/>
            <a:pathLst>
              <a:path extrusionOk="0" h="2636604" w="3181392">
                <a:moveTo>
                  <a:pt x="0" y="28183"/>
                </a:moveTo>
                <a:cubicBezTo>
                  <a:pt x="0" y="28183"/>
                  <a:pt x="740219" y="0"/>
                  <a:pt x="678645" y="811223"/>
                </a:cubicBezTo>
                <a:cubicBezTo>
                  <a:pt x="617071" y="1622456"/>
                  <a:pt x="1538763" y="1921382"/>
                  <a:pt x="2012060" y="1722098"/>
                </a:cubicBezTo>
                <a:cubicBezTo>
                  <a:pt x="2485358" y="1522814"/>
                  <a:pt x="3181392" y="1882087"/>
                  <a:pt x="3070034" y="2636604"/>
                </a:cubicBezTo>
                <a:lnTo>
                  <a:pt x="0" y="263660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296" name="Google Shape;296;p19"/>
          <p:cNvSpPr/>
          <p:nvPr/>
        </p:nvSpPr>
        <p:spPr>
          <a:xfrm flipH="1">
            <a:off x="-51748" y="-34611"/>
            <a:ext cx="2073136" cy="2501500"/>
          </a:xfrm>
          <a:custGeom>
            <a:rect b="b" l="l" r="r" t="t"/>
            <a:pathLst>
              <a:path extrusionOk="0" h="3291448" w="2727811">
                <a:moveTo>
                  <a:pt x="29157" y="0"/>
                </a:moveTo>
                <a:cubicBezTo>
                  <a:pt x="29157" y="0"/>
                  <a:pt x="0" y="765820"/>
                  <a:pt x="839290" y="702119"/>
                </a:cubicBezTo>
                <a:cubicBezTo>
                  <a:pt x="1678590" y="638418"/>
                  <a:pt x="1987856" y="1591987"/>
                  <a:pt x="1781672" y="2081667"/>
                </a:cubicBezTo>
                <a:cubicBezTo>
                  <a:pt x="1575498" y="2571337"/>
                  <a:pt x="1947195" y="3291448"/>
                  <a:pt x="2727811" y="3176238"/>
                </a:cubicBezTo>
                <a:lnTo>
                  <a:pt x="272781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297" name="Google Shape;297;p19"/>
          <p:cNvSpPr txBox="1"/>
          <p:nvPr>
            <p:ph type="title"/>
          </p:nvPr>
        </p:nvSpPr>
        <p:spPr>
          <a:xfrm>
            <a:off x="311700" y="740664"/>
            <a:ext cx="8520600" cy="8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6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98" name="Google Shape;298;p19"/>
          <p:cNvGrpSpPr/>
          <p:nvPr/>
        </p:nvGrpSpPr>
        <p:grpSpPr>
          <a:xfrm>
            <a:off x="185935" y="188414"/>
            <a:ext cx="8692841" cy="4760852"/>
            <a:chOff x="185935" y="188414"/>
            <a:chExt cx="8692841" cy="4760852"/>
          </a:xfrm>
        </p:grpSpPr>
        <p:grpSp>
          <p:nvGrpSpPr>
            <p:cNvPr id="299" name="Google Shape;299;p19"/>
            <p:cNvGrpSpPr/>
            <p:nvPr/>
          </p:nvGrpSpPr>
          <p:grpSpPr>
            <a:xfrm>
              <a:off x="185935" y="188414"/>
              <a:ext cx="8692841" cy="4760852"/>
              <a:chOff x="185935" y="188414"/>
              <a:chExt cx="8692841" cy="4760852"/>
            </a:xfrm>
          </p:grpSpPr>
          <p:sp>
            <p:nvSpPr>
              <p:cNvPr id="300" name="Google Shape;300;p19"/>
              <p:cNvSpPr/>
              <p:nvPr/>
            </p:nvSpPr>
            <p:spPr>
              <a:xfrm>
                <a:off x="7295141" y="4746830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1518679" y="188414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4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16"/>
                    </a:lnTo>
                    <a:cubicBezTo>
                      <a:pt x="175704" y="250581"/>
                      <a:pt x="15724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16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6024098" y="274080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>
                <a:off x="8676998" y="1943199"/>
                <a:ext cx="201779" cy="202435"/>
              </a:xfrm>
              <a:custGeom>
                <a:rect b="b" l="l" r="r" t="t"/>
                <a:pathLst>
                  <a:path extrusionOk="0" h="269017" w="269038">
                    <a:moveTo>
                      <a:pt x="41200" y="93323"/>
                    </a:moveTo>
                    <a:lnTo>
                      <a:pt x="93334" y="93323"/>
                    </a:lnTo>
                    <a:lnTo>
                      <a:pt x="93334" y="41190"/>
                    </a:lnTo>
                    <a:cubicBezTo>
                      <a:pt x="93334" y="18436"/>
                      <a:pt x="111781" y="0"/>
                      <a:pt x="134524" y="0"/>
                    </a:cubicBezTo>
                    <a:cubicBezTo>
                      <a:pt x="157268" y="0"/>
                      <a:pt x="175715" y="18436"/>
                      <a:pt x="175715" y="41190"/>
                    </a:cubicBezTo>
                    <a:lnTo>
                      <a:pt x="175715" y="93323"/>
                    </a:lnTo>
                    <a:lnTo>
                      <a:pt x="227848" y="93323"/>
                    </a:lnTo>
                    <a:cubicBezTo>
                      <a:pt x="250592" y="93323"/>
                      <a:pt x="269038" y="111759"/>
                      <a:pt x="269038" y="134514"/>
                    </a:cubicBezTo>
                    <a:cubicBezTo>
                      <a:pt x="269038" y="157268"/>
                      <a:pt x="250592" y="175704"/>
                      <a:pt x="227848" y="175704"/>
                    </a:cubicBezTo>
                    <a:lnTo>
                      <a:pt x="175715" y="175704"/>
                    </a:lnTo>
                    <a:lnTo>
                      <a:pt x="175715" y="227827"/>
                    </a:lnTo>
                    <a:cubicBezTo>
                      <a:pt x="175715" y="250581"/>
                      <a:pt x="157268" y="269017"/>
                      <a:pt x="134524" y="269017"/>
                    </a:cubicBezTo>
                    <a:cubicBezTo>
                      <a:pt x="111781" y="269017"/>
                      <a:pt x="93334" y="250581"/>
                      <a:pt x="93334" y="227827"/>
                    </a:cubicBezTo>
                    <a:lnTo>
                      <a:pt x="93334" y="175704"/>
                    </a:lnTo>
                    <a:lnTo>
                      <a:pt x="4120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20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04" name="Google Shape;304;p19"/>
              <p:cNvSpPr/>
              <p:nvPr/>
            </p:nvSpPr>
            <p:spPr>
              <a:xfrm>
                <a:off x="185935" y="1722752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24"/>
                    </a:cubicBezTo>
                    <a:cubicBezTo>
                      <a:pt x="269028" y="157268"/>
                      <a:pt x="250581" y="175715"/>
                      <a:pt x="227837" y="175715"/>
                    </a:cubicBezTo>
                    <a:lnTo>
                      <a:pt x="175704" y="175715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15"/>
                    </a:lnTo>
                    <a:lnTo>
                      <a:pt x="41190" y="175715"/>
                    </a:lnTo>
                    <a:cubicBezTo>
                      <a:pt x="18446" y="175715"/>
                      <a:pt x="0" y="157268"/>
                      <a:pt x="0" y="13452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>
                <a:off x="2944366" y="4694302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79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79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06" name="Google Shape;306;p19"/>
              <p:cNvSpPr/>
              <p:nvPr/>
            </p:nvSpPr>
            <p:spPr>
              <a:xfrm>
                <a:off x="4038555" y="226740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74415" y="213857"/>
                    </a:moveTo>
                    <a:lnTo>
                      <a:pt x="85026" y="213857"/>
                    </a:lnTo>
                    <a:cubicBezTo>
                      <a:pt x="38142" y="213857"/>
                      <a:pt x="0" y="175715"/>
                      <a:pt x="0" y="128830"/>
                    </a:cubicBezTo>
                    <a:cubicBezTo>
                      <a:pt x="0" y="81946"/>
                      <a:pt x="38142" y="43804"/>
                      <a:pt x="85026" y="43804"/>
                    </a:cubicBezTo>
                    <a:cubicBezTo>
                      <a:pt x="88444" y="43804"/>
                      <a:pt x="91863" y="44016"/>
                      <a:pt x="95260" y="44439"/>
                    </a:cubicBezTo>
                    <a:cubicBezTo>
                      <a:pt x="115167" y="16679"/>
                      <a:pt x="147118" y="0"/>
                      <a:pt x="182043" y="0"/>
                    </a:cubicBezTo>
                    <a:cubicBezTo>
                      <a:pt x="232367" y="0"/>
                      <a:pt x="274785" y="34702"/>
                      <a:pt x="286046" y="81957"/>
                    </a:cubicBezTo>
                    <a:cubicBezTo>
                      <a:pt x="317171" y="87471"/>
                      <a:pt x="340867" y="114712"/>
                      <a:pt x="340867" y="147394"/>
                    </a:cubicBezTo>
                    <a:cubicBezTo>
                      <a:pt x="340867" y="184044"/>
                      <a:pt x="311054" y="213857"/>
                      <a:pt x="274415" y="213857"/>
                    </a:cubicBezTo>
                    <a:close/>
                    <a:moveTo>
                      <a:pt x="85026" y="86137"/>
                    </a:moveTo>
                    <a:cubicBezTo>
                      <a:pt x="61478" y="86137"/>
                      <a:pt x="42333" y="105293"/>
                      <a:pt x="42333" y="128830"/>
                    </a:cubicBezTo>
                    <a:cubicBezTo>
                      <a:pt x="42333" y="152378"/>
                      <a:pt x="61478" y="171524"/>
                      <a:pt x="85026" y="171524"/>
                    </a:cubicBezTo>
                    <a:lnTo>
                      <a:pt x="274415" y="171524"/>
                    </a:lnTo>
                    <a:cubicBezTo>
                      <a:pt x="287707" y="171524"/>
                      <a:pt x="298534" y="160707"/>
                      <a:pt x="298534" y="147394"/>
                    </a:cubicBezTo>
                    <a:cubicBezTo>
                      <a:pt x="298534" y="134090"/>
                      <a:pt x="287707" y="123274"/>
                      <a:pt x="274415" y="123274"/>
                    </a:cubicBezTo>
                    <a:cubicBezTo>
                      <a:pt x="273198" y="123274"/>
                      <a:pt x="272012" y="123401"/>
                      <a:pt x="270848" y="123581"/>
                    </a:cubicBezTo>
                    <a:lnTo>
                      <a:pt x="247702" y="127063"/>
                    </a:lnTo>
                    <a:lnTo>
                      <a:pt x="246559" y="103695"/>
                    </a:lnTo>
                    <a:cubicBezTo>
                      <a:pt x="244866" y="69289"/>
                      <a:pt x="216524" y="42333"/>
                      <a:pt x="182043" y="42333"/>
                    </a:cubicBezTo>
                    <a:cubicBezTo>
                      <a:pt x="157511" y="42333"/>
                      <a:pt x="135403" y="55954"/>
                      <a:pt x="124332" y="77903"/>
                    </a:cubicBezTo>
                    <a:lnTo>
                      <a:pt x="116067" y="94286"/>
                    </a:lnTo>
                    <a:lnTo>
                      <a:pt x="98689" y="88423"/>
                    </a:lnTo>
                    <a:cubicBezTo>
                      <a:pt x="94181" y="86899"/>
                      <a:pt x="89587" y="86137"/>
                      <a:pt x="85026" y="861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07" name="Google Shape;307;p19"/>
              <p:cNvSpPr/>
              <p:nvPr/>
            </p:nvSpPr>
            <p:spPr>
              <a:xfrm>
                <a:off x="4892693" y="4598603"/>
                <a:ext cx="465415" cy="281852"/>
              </a:xfrm>
              <a:custGeom>
                <a:rect b="b" l="l" r="r" t="t"/>
                <a:pathLst>
                  <a:path extrusionOk="0" h="374554" w="620553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08" name="Google Shape;308;p19"/>
              <p:cNvSpPr/>
              <p:nvPr/>
            </p:nvSpPr>
            <p:spPr>
              <a:xfrm>
                <a:off x="515528" y="4527116"/>
                <a:ext cx="465415" cy="281852"/>
              </a:xfrm>
              <a:custGeom>
                <a:rect b="b" l="l" r="r" t="t"/>
                <a:pathLst>
                  <a:path extrusionOk="0" h="374554" w="620553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09" name="Google Shape;309;p19"/>
              <p:cNvSpPr/>
              <p:nvPr/>
            </p:nvSpPr>
            <p:spPr>
              <a:xfrm>
                <a:off x="8288011" y="398667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>
                <a:off x="477243" y="430748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</p:grpSp>
        <p:sp>
          <p:nvSpPr>
            <p:cNvPr id="311" name="Google Shape;311;p19"/>
            <p:cNvSpPr/>
            <p:nvPr/>
          </p:nvSpPr>
          <p:spPr>
            <a:xfrm>
              <a:off x="8421361" y="4527117"/>
              <a:ext cx="255650" cy="160927"/>
            </a:xfrm>
            <a:custGeom>
              <a:rect b="b" l="l" r="r" t="t"/>
              <a:pathLst>
                <a:path extrusionOk="0" h="213857" w="340867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>
  <p:cSld name="BLANK_1_1_1_1">
    <p:bg>
      <p:bgPr>
        <a:solidFill>
          <a:schemeClr val="dk1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"/>
          <p:cNvSpPr txBox="1"/>
          <p:nvPr>
            <p:ph type="title"/>
          </p:nvPr>
        </p:nvSpPr>
        <p:spPr>
          <a:xfrm>
            <a:off x="1211175" y="740664"/>
            <a:ext cx="70995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6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4" name="Google Shape;314;p20"/>
          <p:cNvSpPr/>
          <p:nvPr/>
        </p:nvSpPr>
        <p:spPr>
          <a:xfrm>
            <a:off x="5255451" y="0"/>
            <a:ext cx="4946134" cy="5160644"/>
          </a:xfrm>
          <a:custGeom>
            <a:rect b="b" l="l" r="r" t="t"/>
            <a:pathLst>
              <a:path extrusionOk="0" h="6857999" w="6594845">
                <a:moveTo>
                  <a:pt x="4523983" y="0"/>
                </a:moveTo>
                <a:cubicBezTo>
                  <a:pt x="4152995" y="542787"/>
                  <a:pt x="4065153" y="1249849"/>
                  <a:pt x="4307448" y="1825296"/>
                </a:cubicBezTo>
                <a:cubicBezTo>
                  <a:pt x="4805912" y="3009148"/>
                  <a:pt x="4058210" y="5314547"/>
                  <a:pt x="2029100" y="5160528"/>
                </a:cubicBezTo>
                <a:cubicBezTo>
                  <a:pt x="0" y="5006519"/>
                  <a:pt x="70495" y="6857999"/>
                  <a:pt x="70495" y="6857999"/>
                </a:cubicBezTo>
                <a:lnTo>
                  <a:pt x="6594845" y="6857999"/>
                </a:lnTo>
                <a:lnTo>
                  <a:pt x="659484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grpSp>
        <p:nvGrpSpPr>
          <p:cNvPr id="315" name="Google Shape;315;p20"/>
          <p:cNvGrpSpPr/>
          <p:nvPr/>
        </p:nvGrpSpPr>
        <p:grpSpPr>
          <a:xfrm>
            <a:off x="262135" y="188414"/>
            <a:ext cx="8746089" cy="4724366"/>
            <a:chOff x="262135" y="188414"/>
            <a:chExt cx="8746089" cy="4724366"/>
          </a:xfrm>
        </p:grpSpPr>
        <p:grpSp>
          <p:nvGrpSpPr>
            <p:cNvPr id="316" name="Google Shape;316;p20"/>
            <p:cNvGrpSpPr/>
            <p:nvPr/>
          </p:nvGrpSpPr>
          <p:grpSpPr>
            <a:xfrm>
              <a:off x="262135" y="188414"/>
              <a:ext cx="8719141" cy="4724366"/>
              <a:chOff x="262135" y="188414"/>
              <a:chExt cx="8719141" cy="4724366"/>
            </a:xfrm>
          </p:grpSpPr>
          <p:sp>
            <p:nvSpPr>
              <p:cNvPr id="317" name="Google Shape;317;p20"/>
              <p:cNvSpPr/>
              <p:nvPr/>
            </p:nvSpPr>
            <p:spPr>
              <a:xfrm>
                <a:off x="7550866" y="4670630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18" name="Google Shape;318;p20"/>
              <p:cNvSpPr/>
              <p:nvPr/>
            </p:nvSpPr>
            <p:spPr>
              <a:xfrm>
                <a:off x="1671079" y="188414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4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16"/>
                    </a:lnTo>
                    <a:cubicBezTo>
                      <a:pt x="175704" y="250581"/>
                      <a:pt x="15724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16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19" name="Google Shape;319;p20"/>
              <p:cNvSpPr/>
              <p:nvPr/>
            </p:nvSpPr>
            <p:spPr>
              <a:xfrm>
                <a:off x="6024098" y="274080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20" name="Google Shape;320;p20"/>
              <p:cNvSpPr/>
              <p:nvPr/>
            </p:nvSpPr>
            <p:spPr>
              <a:xfrm>
                <a:off x="8779498" y="843674"/>
                <a:ext cx="201779" cy="202435"/>
              </a:xfrm>
              <a:custGeom>
                <a:rect b="b" l="l" r="r" t="t"/>
                <a:pathLst>
                  <a:path extrusionOk="0" h="269017" w="269038">
                    <a:moveTo>
                      <a:pt x="41200" y="93323"/>
                    </a:moveTo>
                    <a:lnTo>
                      <a:pt x="93334" y="93323"/>
                    </a:lnTo>
                    <a:lnTo>
                      <a:pt x="93334" y="41190"/>
                    </a:lnTo>
                    <a:cubicBezTo>
                      <a:pt x="93334" y="18436"/>
                      <a:pt x="111781" y="0"/>
                      <a:pt x="134524" y="0"/>
                    </a:cubicBezTo>
                    <a:cubicBezTo>
                      <a:pt x="157268" y="0"/>
                      <a:pt x="175715" y="18436"/>
                      <a:pt x="175715" y="41190"/>
                    </a:cubicBezTo>
                    <a:lnTo>
                      <a:pt x="175715" y="93323"/>
                    </a:lnTo>
                    <a:lnTo>
                      <a:pt x="227848" y="93323"/>
                    </a:lnTo>
                    <a:cubicBezTo>
                      <a:pt x="250592" y="93323"/>
                      <a:pt x="269038" y="111759"/>
                      <a:pt x="269038" y="134514"/>
                    </a:cubicBezTo>
                    <a:cubicBezTo>
                      <a:pt x="269038" y="157268"/>
                      <a:pt x="250592" y="175704"/>
                      <a:pt x="227848" y="175704"/>
                    </a:cubicBezTo>
                    <a:lnTo>
                      <a:pt x="175715" y="175704"/>
                    </a:lnTo>
                    <a:lnTo>
                      <a:pt x="175715" y="227827"/>
                    </a:lnTo>
                    <a:cubicBezTo>
                      <a:pt x="175715" y="250581"/>
                      <a:pt x="157268" y="269017"/>
                      <a:pt x="134524" y="269017"/>
                    </a:cubicBezTo>
                    <a:cubicBezTo>
                      <a:pt x="111781" y="269017"/>
                      <a:pt x="93334" y="250581"/>
                      <a:pt x="93334" y="227827"/>
                    </a:cubicBezTo>
                    <a:lnTo>
                      <a:pt x="93334" y="175704"/>
                    </a:lnTo>
                    <a:lnTo>
                      <a:pt x="4120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20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21" name="Google Shape;321;p20"/>
              <p:cNvSpPr/>
              <p:nvPr/>
            </p:nvSpPr>
            <p:spPr>
              <a:xfrm>
                <a:off x="262135" y="2103752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24"/>
                    </a:cubicBezTo>
                    <a:cubicBezTo>
                      <a:pt x="269028" y="157268"/>
                      <a:pt x="250581" y="175715"/>
                      <a:pt x="227837" y="175715"/>
                    </a:cubicBezTo>
                    <a:lnTo>
                      <a:pt x="175704" y="175715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15"/>
                    </a:lnTo>
                    <a:lnTo>
                      <a:pt x="41190" y="175715"/>
                    </a:lnTo>
                    <a:cubicBezTo>
                      <a:pt x="18446" y="175715"/>
                      <a:pt x="0" y="157268"/>
                      <a:pt x="0" y="13452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22" name="Google Shape;322;p20"/>
              <p:cNvSpPr/>
              <p:nvPr/>
            </p:nvSpPr>
            <p:spPr>
              <a:xfrm>
                <a:off x="2944366" y="4694302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79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79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23" name="Google Shape;323;p20"/>
              <p:cNvSpPr/>
              <p:nvPr/>
            </p:nvSpPr>
            <p:spPr>
              <a:xfrm>
                <a:off x="4038555" y="226740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74415" y="213857"/>
                    </a:moveTo>
                    <a:lnTo>
                      <a:pt x="85026" y="213857"/>
                    </a:lnTo>
                    <a:cubicBezTo>
                      <a:pt x="38142" y="213857"/>
                      <a:pt x="0" y="175715"/>
                      <a:pt x="0" y="128830"/>
                    </a:cubicBezTo>
                    <a:cubicBezTo>
                      <a:pt x="0" y="81946"/>
                      <a:pt x="38142" y="43804"/>
                      <a:pt x="85026" y="43804"/>
                    </a:cubicBezTo>
                    <a:cubicBezTo>
                      <a:pt x="88444" y="43804"/>
                      <a:pt x="91863" y="44016"/>
                      <a:pt x="95260" y="44439"/>
                    </a:cubicBezTo>
                    <a:cubicBezTo>
                      <a:pt x="115167" y="16679"/>
                      <a:pt x="147118" y="0"/>
                      <a:pt x="182043" y="0"/>
                    </a:cubicBezTo>
                    <a:cubicBezTo>
                      <a:pt x="232367" y="0"/>
                      <a:pt x="274785" y="34702"/>
                      <a:pt x="286046" y="81957"/>
                    </a:cubicBezTo>
                    <a:cubicBezTo>
                      <a:pt x="317171" y="87471"/>
                      <a:pt x="340867" y="114712"/>
                      <a:pt x="340867" y="147394"/>
                    </a:cubicBezTo>
                    <a:cubicBezTo>
                      <a:pt x="340867" y="184044"/>
                      <a:pt x="311054" y="213857"/>
                      <a:pt x="274415" y="213857"/>
                    </a:cubicBezTo>
                    <a:close/>
                    <a:moveTo>
                      <a:pt x="85026" y="86137"/>
                    </a:moveTo>
                    <a:cubicBezTo>
                      <a:pt x="61478" y="86137"/>
                      <a:pt x="42333" y="105293"/>
                      <a:pt x="42333" y="128830"/>
                    </a:cubicBezTo>
                    <a:cubicBezTo>
                      <a:pt x="42333" y="152378"/>
                      <a:pt x="61478" y="171524"/>
                      <a:pt x="85026" y="171524"/>
                    </a:cubicBezTo>
                    <a:lnTo>
                      <a:pt x="274415" y="171524"/>
                    </a:lnTo>
                    <a:cubicBezTo>
                      <a:pt x="287707" y="171524"/>
                      <a:pt x="298534" y="160707"/>
                      <a:pt x="298534" y="147394"/>
                    </a:cubicBezTo>
                    <a:cubicBezTo>
                      <a:pt x="298534" y="134090"/>
                      <a:pt x="287707" y="123274"/>
                      <a:pt x="274415" y="123274"/>
                    </a:cubicBezTo>
                    <a:cubicBezTo>
                      <a:pt x="273198" y="123274"/>
                      <a:pt x="272012" y="123401"/>
                      <a:pt x="270848" y="123581"/>
                    </a:cubicBezTo>
                    <a:lnTo>
                      <a:pt x="247702" y="127063"/>
                    </a:lnTo>
                    <a:lnTo>
                      <a:pt x="246559" y="103695"/>
                    </a:lnTo>
                    <a:cubicBezTo>
                      <a:pt x="244866" y="69289"/>
                      <a:pt x="216524" y="42333"/>
                      <a:pt x="182043" y="42333"/>
                    </a:cubicBezTo>
                    <a:cubicBezTo>
                      <a:pt x="157511" y="42333"/>
                      <a:pt x="135403" y="55954"/>
                      <a:pt x="124332" y="77903"/>
                    </a:cubicBezTo>
                    <a:lnTo>
                      <a:pt x="116067" y="94286"/>
                    </a:lnTo>
                    <a:lnTo>
                      <a:pt x="98689" y="88423"/>
                    </a:lnTo>
                    <a:cubicBezTo>
                      <a:pt x="94181" y="86899"/>
                      <a:pt x="89587" y="86137"/>
                      <a:pt x="85026" y="861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24" name="Google Shape;324;p20"/>
              <p:cNvSpPr/>
              <p:nvPr/>
            </p:nvSpPr>
            <p:spPr>
              <a:xfrm>
                <a:off x="5712693" y="4630928"/>
                <a:ext cx="465415" cy="281852"/>
              </a:xfrm>
              <a:custGeom>
                <a:rect b="b" l="l" r="r" t="t"/>
                <a:pathLst>
                  <a:path extrusionOk="0" h="374554" w="620553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25" name="Google Shape;325;p20"/>
              <p:cNvSpPr/>
              <p:nvPr/>
            </p:nvSpPr>
            <p:spPr>
              <a:xfrm>
                <a:off x="515528" y="4527116"/>
                <a:ext cx="465415" cy="281852"/>
              </a:xfrm>
              <a:custGeom>
                <a:rect b="b" l="l" r="r" t="t"/>
                <a:pathLst>
                  <a:path extrusionOk="0" h="374554" w="620553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26" name="Google Shape;326;p20"/>
              <p:cNvSpPr/>
              <p:nvPr/>
            </p:nvSpPr>
            <p:spPr>
              <a:xfrm>
                <a:off x="7523936" y="390842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27" name="Google Shape;327;p20"/>
              <p:cNvSpPr/>
              <p:nvPr/>
            </p:nvSpPr>
            <p:spPr>
              <a:xfrm>
                <a:off x="477243" y="430748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</p:grpSp>
        <p:sp>
          <p:nvSpPr>
            <p:cNvPr id="328" name="Google Shape;328;p20"/>
            <p:cNvSpPr/>
            <p:nvPr/>
          </p:nvSpPr>
          <p:spPr>
            <a:xfrm>
              <a:off x="8752574" y="3548742"/>
              <a:ext cx="255650" cy="160927"/>
            </a:xfrm>
            <a:custGeom>
              <a:rect b="b" l="l" r="r" t="t"/>
              <a:pathLst>
                <a:path extrusionOk="0" h="213857" w="340867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</p:grpSp>
      <p:sp>
        <p:nvSpPr>
          <p:cNvPr id="329" name="Google Shape;329;p20"/>
          <p:cNvSpPr txBox="1"/>
          <p:nvPr>
            <p:ph idx="1" type="subTitle"/>
          </p:nvPr>
        </p:nvSpPr>
        <p:spPr>
          <a:xfrm>
            <a:off x="1211175" y="1379250"/>
            <a:ext cx="4720200" cy="25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2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2663872" y="-39739"/>
            <a:ext cx="6495193" cy="5194934"/>
          </a:xfrm>
          <a:custGeom>
            <a:rect b="b" l="l" r="r" t="t"/>
            <a:pathLst>
              <a:path extrusionOk="0" h="6857999" w="8602905">
                <a:moveTo>
                  <a:pt x="2646944" y="4643659"/>
                </a:moveTo>
                <a:cubicBezTo>
                  <a:pt x="5293889" y="4844563"/>
                  <a:pt x="6269259" y="1837203"/>
                  <a:pt x="5619019" y="292883"/>
                </a:cubicBezTo>
                <a:cubicBezTo>
                  <a:pt x="5578961" y="197760"/>
                  <a:pt x="5545857" y="99853"/>
                  <a:pt x="5519504" y="0"/>
                </a:cubicBezTo>
                <a:lnTo>
                  <a:pt x="8602905" y="0"/>
                </a:lnTo>
                <a:lnTo>
                  <a:pt x="8602905" y="6857999"/>
                </a:lnTo>
                <a:lnTo>
                  <a:pt x="91969" y="6857999"/>
                </a:lnTo>
                <a:cubicBezTo>
                  <a:pt x="91969" y="6857999"/>
                  <a:pt x="0" y="4442756"/>
                  <a:pt x="2646944" y="46436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27" name="Google Shape;27;p3"/>
          <p:cNvSpPr/>
          <p:nvPr/>
        </p:nvSpPr>
        <p:spPr>
          <a:xfrm>
            <a:off x="-70498" y="-39743"/>
            <a:ext cx="1721727" cy="2084363"/>
          </a:xfrm>
          <a:custGeom>
            <a:rect b="b" l="l" r="r" t="t"/>
            <a:pathLst>
              <a:path extrusionOk="0" h="2751634" w="2280433">
                <a:moveTo>
                  <a:pt x="2256049" y="0"/>
                </a:moveTo>
                <a:cubicBezTo>
                  <a:pt x="2256049" y="0"/>
                  <a:pt x="2280433" y="640228"/>
                  <a:pt x="1578789" y="586962"/>
                </a:cubicBezTo>
                <a:cubicBezTo>
                  <a:pt x="877136" y="533717"/>
                  <a:pt x="618595" y="1330896"/>
                  <a:pt x="790955" y="1740259"/>
                </a:cubicBezTo>
                <a:cubicBezTo>
                  <a:pt x="963326" y="2149623"/>
                  <a:pt x="652578" y="2751634"/>
                  <a:pt x="0" y="265531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28" name="Google Shape;28;p3"/>
          <p:cNvSpPr/>
          <p:nvPr/>
        </p:nvSpPr>
        <p:spPr>
          <a:xfrm>
            <a:off x="636790" y="2656759"/>
            <a:ext cx="201771" cy="202435"/>
          </a:xfrm>
          <a:custGeom>
            <a:rect b="b" l="l" r="r" t="t"/>
            <a:pathLst>
              <a:path extrusionOk="0" h="269017" w="269028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16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16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29" name="Google Shape;29;p3"/>
          <p:cNvSpPr/>
          <p:nvPr/>
        </p:nvSpPr>
        <p:spPr>
          <a:xfrm>
            <a:off x="5209339" y="4598576"/>
            <a:ext cx="201771" cy="202435"/>
          </a:xfrm>
          <a:custGeom>
            <a:rect b="b" l="l" r="r" t="t"/>
            <a:pathLst>
              <a:path extrusionOk="0" h="269017" w="269028">
                <a:moveTo>
                  <a:pt x="227837" y="93323"/>
                </a:moveTo>
                <a:lnTo>
                  <a:pt x="175704" y="93323"/>
                </a:lnTo>
                <a:lnTo>
                  <a:pt x="175704" y="41190"/>
                </a:lnTo>
                <a:cubicBezTo>
                  <a:pt x="175704" y="18436"/>
                  <a:pt x="157257" y="0"/>
                  <a:pt x="134514" y="0"/>
                </a:cubicBezTo>
                <a:cubicBezTo>
                  <a:pt x="111770" y="0"/>
                  <a:pt x="93323" y="18436"/>
                  <a:pt x="93323" y="41190"/>
                </a:cubicBezTo>
                <a:lnTo>
                  <a:pt x="93323" y="93323"/>
                </a:lnTo>
                <a:lnTo>
                  <a:pt x="41190" y="93323"/>
                </a:lnTo>
                <a:cubicBezTo>
                  <a:pt x="18446" y="93323"/>
                  <a:pt x="0" y="111759"/>
                  <a:pt x="0" y="134514"/>
                </a:cubicBezTo>
                <a:cubicBezTo>
                  <a:pt x="0" y="157268"/>
                  <a:pt x="18446" y="175704"/>
                  <a:pt x="41190" y="175704"/>
                </a:cubicBezTo>
                <a:lnTo>
                  <a:pt x="93323" y="175704"/>
                </a:lnTo>
                <a:lnTo>
                  <a:pt x="93323" y="227827"/>
                </a:lnTo>
                <a:cubicBezTo>
                  <a:pt x="93323" y="250581"/>
                  <a:pt x="111770" y="269017"/>
                  <a:pt x="134514" y="269017"/>
                </a:cubicBezTo>
                <a:cubicBezTo>
                  <a:pt x="157257" y="269017"/>
                  <a:pt x="175704" y="250581"/>
                  <a:pt x="175704" y="227827"/>
                </a:cubicBezTo>
                <a:lnTo>
                  <a:pt x="175704" y="175704"/>
                </a:lnTo>
                <a:lnTo>
                  <a:pt x="227837" y="175704"/>
                </a:lnTo>
                <a:cubicBezTo>
                  <a:pt x="250581" y="175704"/>
                  <a:pt x="269028" y="157268"/>
                  <a:pt x="269028" y="134514"/>
                </a:cubicBezTo>
                <a:cubicBezTo>
                  <a:pt x="269028" y="111759"/>
                  <a:pt x="250581" y="93323"/>
                  <a:pt x="227837" y="933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8497005" y="3848088"/>
            <a:ext cx="201771" cy="202435"/>
          </a:xfrm>
          <a:custGeom>
            <a:rect b="b" l="l" r="r" t="t"/>
            <a:pathLst>
              <a:path extrusionOk="0" h="269017" w="269028">
                <a:moveTo>
                  <a:pt x="227837" y="93323"/>
                </a:moveTo>
                <a:lnTo>
                  <a:pt x="175704" y="93323"/>
                </a:lnTo>
                <a:lnTo>
                  <a:pt x="175704" y="41190"/>
                </a:lnTo>
                <a:cubicBezTo>
                  <a:pt x="175704" y="18436"/>
                  <a:pt x="157257" y="0"/>
                  <a:pt x="134514" y="0"/>
                </a:cubicBezTo>
                <a:cubicBezTo>
                  <a:pt x="111770" y="0"/>
                  <a:pt x="93323" y="18436"/>
                  <a:pt x="93323" y="41190"/>
                </a:cubicBezTo>
                <a:lnTo>
                  <a:pt x="93323" y="93323"/>
                </a:lnTo>
                <a:lnTo>
                  <a:pt x="41190" y="93323"/>
                </a:lnTo>
                <a:cubicBezTo>
                  <a:pt x="18446" y="93323"/>
                  <a:pt x="0" y="111759"/>
                  <a:pt x="0" y="134514"/>
                </a:cubicBezTo>
                <a:cubicBezTo>
                  <a:pt x="0" y="157268"/>
                  <a:pt x="18446" y="175704"/>
                  <a:pt x="41190" y="175704"/>
                </a:cubicBezTo>
                <a:lnTo>
                  <a:pt x="93323" y="175704"/>
                </a:lnTo>
                <a:lnTo>
                  <a:pt x="93323" y="227827"/>
                </a:lnTo>
                <a:cubicBezTo>
                  <a:pt x="93323" y="250581"/>
                  <a:pt x="111770" y="269017"/>
                  <a:pt x="134514" y="269017"/>
                </a:cubicBezTo>
                <a:cubicBezTo>
                  <a:pt x="157257" y="269017"/>
                  <a:pt x="175704" y="250581"/>
                  <a:pt x="175704" y="227827"/>
                </a:cubicBezTo>
                <a:lnTo>
                  <a:pt x="175704" y="175704"/>
                </a:lnTo>
                <a:lnTo>
                  <a:pt x="227837" y="175704"/>
                </a:lnTo>
                <a:cubicBezTo>
                  <a:pt x="250581" y="175704"/>
                  <a:pt x="269028" y="157268"/>
                  <a:pt x="269028" y="134514"/>
                </a:cubicBezTo>
                <a:cubicBezTo>
                  <a:pt x="269028" y="111759"/>
                  <a:pt x="250581" y="93323"/>
                  <a:pt x="227837" y="933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2165234" y="409752"/>
            <a:ext cx="201771" cy="202435"/>
          </a:xfrm>
          <a:custGeom>
            <a:rect b="b" l="l" r="r" t="t"/>
            <a:pathLst>
              <a:path extrusionOk="0" h="269017" w="269028">
                <a:moveTo>
                  <a:pt x="227837" y="93323"/>
                </a:moveTo>
                <a:lnTo>
                  <a:pt x="175704" y="93323"/>
                </a:lnTo>
                <a:lnTo>
                  <a:pt x="175704" y="41190"/>
                </a:lnTo>
                <a:cubicBezTo>
                  <a:pt x="175704" y="18436"/>
                  <a:pt x="157257" y="0"/>
                  <a:pt x="134514" y="0"/>
                </a:cubicBezTo>
                <a:cubicBezTo>
                  <a:pt x="111770" y="0"/>
                  <a:pt x="93323" y="18436"/>
                  <a:pt x="93323" y="41190"/>
                </a:cubicBezTo>
                <a:lnTo>
                  <a:pt x="93323" y="93323"/>
                </a:lnTo>
                <a:lnTo>
                  <a:pt x="41190" y="93323"/>
                </a:lnTo>
                <a:cubicBezTo>
                  <a:pt x="18446" y="93323"/>
                  <a:pt x="0" y="111759"/>
                  <a:pt x="0" y="134514"/>
                </a:cubicBezTo>
                <a:cubicBezTo>
                  <a:pt x="0" y="157268"/>
                  <a:pt x="18446" y="175704"/>
                  <a:pt x="41190" y="175704"/>
                </a:cubicBezTo>
                <a:lnTo>
                  <a:pt x="93323" y="175704"/>
                </a:lnTo>
                <a:lnTo>
                  <a:pt x="93323" y="227827"/>
                </a:lnTo>
                <a:cubicBezTo>
                  <a:pt x="93323" y="250581"/>
                  <a:pt x="111770" y="269017"/>
                  <a:pt x="134514" y="269017"/>
                </a:cubicBezTo>
                <a:cubicBezTo>
                  <a:pt x="157257" y="269017"/>
                  <a:pt x="175704" y="250581"/>
                  <a:pt x="175704" y="227827"/>
                </a:cubicBezTo>
                <a:lnTo>
                  <a:pt x="175704" y="175704"/>
                </a:lnTo>
                <a:lnTo>
                  <a:pt x="227837" y="175704"/>
                </a:lnTo>
                <a:cubicBezTo>
                  <a:pt x="250570" y="175704"/>
                  <a:pt x="269028" y="157268"/>
                  <a:pt x="269028" y="134514"/>
                </a:cubicBezTo>
                <a:cubicBezTo>
                  <a:pt x="269028" y="111759"/>
                  <a:pt x="250570" y="93323"/>
                  <a:pt x="227837" y="9332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2" name="Google Shape;32;p3"/>
          <p:cNvSpPr/>
          <p:nvPr/>
        </p:nvSpPr>
        <p:spPr>
          <a:xfrm>
            <a:off x="5209339" y="409752"/>
            <a:ext cx="201771" cy="202435"/>
          </a:xfrm>
          <a:custGeom>
            <a:rect b="b" l="l" r="r" t="t"/>
            <a:pathLst>
              <a:path extrusionOk="0" h="269017" w="269028">
                <a:moveTo>
                  <a:pt x="227837" y="93323"/>
                </a:moveTo>
                <a:lnTo>
                  <a:pt x="175704" y="93323"/>
                </a:lnTo>
                <a:lnTo>
                  <a:pt x="175704" y="41190"/>
                </a:lnTo>
                <a:cubicBezTo>
                  <a:pt x="175704" y="18436"/>
                  <a:pt x="157257" y="0"/>
                  <a:pt x="134514" y="0"/>
                </a:cubicBezTo>
                <a:cubicBezTo>
                  <a:pt x="111770" y="0"/>
                  <a:pt x="93323" y="18436"/>
                  <a:pt x="93323" y="41190"/>
                </a:cubicBezTo>
                <a:lnTo>
                  <a:pt x="93323" y="93323"/>
                </a:lnTo>
                <a:lnTo>
                  <a:pt x="41190" y="93323"/>
                </a:lnTo>
                <a:cubicBezTo>
                  <a:pt x="18446" y="93323"/>
                  <a:pt x="0" y="111759"/>
                  <a:pt x="0" y="134514"/>
                </a:cubicBezTo>
                <a:cubicBezTo>
                  <a:pt x="0" y="157268"/>
                  <a:pt x="18446" y="175704"/>
                  <a:pt x="41190" y="175704"/>
                </a:cubicBezTo>
                <a:lnTo>
                  <a:pt x="93323" y="175704"/>
                </a:lnTo>
                <a:lnTo>
                  <a:pt x="93323" y="227827"/>
                </a:lnTo>
                <a:cubicBezTo>
                  <a:pt x="93323" y="250581"/>
                  <a:pt x="111770" y="269017"/>
                  <a:pt x="134514" y="269017"/>
                </a:cubicBezTo>
                <a:cubicBezTo>
                  <a:pt x="157257" y="269017"/>
                  <a:pt x="175704" y="250581"/>
                  <a:pt x="175704" y="227827"/>
                </a:cubicBezTo>
                <a:lnTo>
                  <a:pt x="175704" y="175704"/>
                </a:lnTo>
                <a:lnTo>
                  <a:pt x="227837" y="175704"/>
                </a:lnTo>
                <a:cubicBezTo>
                  <a:pt x="250581" y="175704"/>
                  <a:pt x="269028" y="157268"/>
                  <a:pt x="269028" y="134514"/>
                </a:cubicBezTo>
                <a:cubicBezTo>
                  <a:pt x="269028" y="111759"/>
                  <a:pt x="250581" y="93323"/>
                  <a:pt x="227837" y="9332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3" name="Google Shape;33;p3"/>
          <p:cNvSpPr/>
          <p:nvPr/>
        </p:nvSpPr>
        <p:spPr>
          <a:xfrm>
            <a:off x="674465" y="4243643"/>
            <a:ext cx="255658" cy="160927"/>
          </a:xfrm>
          <a:custGeom>
            <a:rect b="b" l="l" r="r" t="t"/>
            <a:pathLst>
              <a:path extrusionOk="0" h="213857" w="340878">
                <a:moveTo>
                  <a:pt x="0" y="147383"/>
                </a:moveTo>
                <a:cubicBezTo>
                  <a:pt x="0" y="114702"/>
                  <a:pt x="23706" y="87460"/>
                  <a:pt x="54821" y="81957"/>
                </a:cubicBezTo>
                <a:cubicBezTo>
                  <a:pt x="66082" y="34692"/>
                  <a:pt x="108510" y="0"/>
                  <a:pt x="158834" y="0"/>
                </a:cubicBezTo>
                <a:cubicBezTo>
                  <a:pt x="193749" y="0"/>
                  <a:pt x="225710" y="16668"/>
                  <a:pt x="245617" y="44428"/>
                </a:cubicBezTo>
                <a:cubicBezTo>
                  <a:pt x="249015" y="44005"/>
                  <a:pt x="252423" y="43793"/>
                  <a:pt x="255852" y="43793"/>
                </a:cubicBezTo>
                <a:cubicBezTo>
                  <a:pt x="302736" y="43793"/>
                  <a:pt x="340878" y="81946"/>
                  <a:pt x="340878" y="128820"/>
                </a:cubicBezTo>
                <a:cubicBezTo>
                  <a:pt x="340878" y="175704"/>
                  <a:pt x="302736" y="213857"/>
                  <a:pt x="255852" y="213857"/>
                </a:cubicBez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lose/>
                <a:moveTo>
                  <a:pt x="242188" y="88413"/>
                </a:moveTo>
                <a:lnTo>
                  <a:pt x="224800" y="94276"/>
                </a:lnTo>
                <a:lnTo>
                  <a:pt x="216534" y="77893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54" y="42333"/>
                  <a:pt x="96011" y="69278"/>
                  <a:pt x="94318" y="103684"/>
                </a:cubicBezTo>
                <a:lnTo>
                  <a:pt x="93165" y="127052"/>
                </a:lnTo>
                <a:lnTo>
                  <a:pt x="70019" y="123570"/>
                </a:lnTo>
                <a:cubicBezTo>
                  <a:pt x="68865" y="123401"/>
                  <a:pt x="67680" y="123264"/>
                  <a:pt x="66463" y="123264"/>
                </a:cubicBezTo>
                <a:cubicBezTo>
                  <a:pt x="53160" y="123264"/>
                  <a:pt x="42333" y="134080"/>
                  <a:pt x="42333" y="147383"/>
                </a:cubicBezTo>
                <a:cubicBezTo>
                  <a:pt x="42333" y="160697"/>
                  <a:pt x="53160" y="171524"/>
                  <a:pt x="66463" y="171524"/>
                </a:cubicBezTo>
                <a:lnTo>
                  <a:pt x="255852" y="171524"/>
                </a:lnTo>
                <a:cubicBezTo>
                  <a:pt x="279389" y="171524"/>
                  <a:pt x="298545" y="152368"/>
                  <a:pt x="298545" y="128820"/>
                </a:cubicBezTo>
                <a:cubicBezTo>
                  <a:pt x="298545" y="105282"/>
                  <a:pt x="279389" y="86127"/>
                  <a:pt x="255852" y="86127"/>
                </a:cubicBezTo>
                <a:cubicBezTo>
                  <a:pt x="251280" y="86127"/>
                  <a:pt x="246686" y="86889"/>
                  <a:pt x="242188" y="8841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4" name="Google Shape;34;p3"/>
          <p:cNvSpPr/>
          <p:nvPr/>
        </p:nvSpPr>
        <p:spPr>
          <a:xfrm>
            <a:off x="7078295" y="4470463"/>
            <a:ext cx="294370" cy="185297"/>
          </a:xfrm>
          <a:custGeom>
            <a:rect b="b" l="l" r="r" t="t"/>
            <a:pathLst>
              <a:path extrusionOk="0" h="246242" w="392493">
                <a:moveTo>
                  <a:pt x="0" y="169714"/>
                </a:moveTo>
                <a:cubicBezTo>
                  <a:pt x="0" y="132079"/>
                  <a:pt x="27294" y="100710"/>
                  <a:pt x="63129" y="94371"/>
                </a:cubicBezTo>
                <a:cubicBezTo>
                  <a:pt x="76094" y="39952"/>
                  <a:pt x="124936" y="0"/>
                  <a:pt x="182890" y="0"/>
                </a:cubicBezTo>
                <a:cubicBezTo>
                  <a:pt x="223086" y="0"/>
                  <a:pt x="259884" y="19198"/>
                  <a:pt x="282807" y="51159"/>
                </a:cubicBezTo>
                <a:cubicBezTo>
                  <a:pt x="286723" y="50672"/>
                  <a:pt x="290650" y="50440"/>
                  <a:pt x="294587" y="50440"/>
                </a:cubicBezTo>
                <a:cubicBezTo>
                  <a:pt x="348572" y="50440"/>
                  <a:pt x="392493" y="94360"/>
                  <a:pt x="392493" y="148335"/>
                </a:cubicBezTo>
                <a:cubicBezTo>
                  <a:pt x="392493" y="202321"/>
                  <a:pt x="348572" y="246242"/>
                  <a:pt x="294587" y="246242"/>
                </a:cubicBezTo>
                <a:lnTo>
                  <a:pt x="76528" y="246242"/>
                </a:lnTo>
                <a:cubicBezTo>
                  <a:pt x="34332" y="246242"/>
                  <a:pt x="0" y="211910"/>
                  <a:pt x="0" y="169714"/>
                </a:cubicBezTo>
                <a:close/>
                <a:moveTo>
                  <a:pt x="278860" y="101811"/>
                </a:moveTo>
                <a:lnTo>
                  <a:pt x="258847" y="108553"/>
                </a:lnTo>
                <a:lnTo>
                  <a:pt x="249322" y="89693"/>
                </a:lnTo>
                <a:cubicBezTo>
                  <a:pt x="236579" y="64431"/>
                  <a:pt x="211126" y="48746"/>
                  <a:pt x="182890" y="48746"/>
                </a:cubicBezTo>
                <a:cubicBezTo>
                  <a:pt x="143181" y="48746"/>
                  <a:pt x="110553" y="79777"/>
                  <a:pt x="108595" y="119401"/>
                </a:cubicBezTo>
                <a:lnTo>
                  <a:pt x="107283" y="146303"/>
                </a:lnTo>
                <a:lnTo>
                  <a:pt x="80623" y="142292"/>
                </a:lnTo>
                <a:cubicBezTo>
                  <a:pt x="79290" y="142091"/>
                  <a:pt x="77925" y="141943"/>
                  <a:pt x="76528" y="141943"/>
                </a:cubicBezTo>
                <a:cubicBezTo>
                  <a:pt x="61213" y="141943"/>
                  <a:pt x="48746" y="154400"/>
                  <a:pt x="48746" y="169714"/>
                </a:cubicBezTo>
                <a:cubicBezTo>
                  <a:pt x="48746" y="185038"/>
                  <a:pt x="61213" y="197506"/>
                  <a:pt x="76528" y="197506"/>
                </a:cubicBezTo>
                <a:lnTo>
                  <a:pt x="294587" y="197506"/>
                </a:lnTo>
                <a:cubicBezTo>
                  <a:pt x="321690" y="197506"/>
                  <a:pt x="343746" y="175450"/>
                  <a:pt x="343746" y="148335"/>
                </a:cubicBezTo>
                <a:cubicBezTo>
                  <a:pt x="343746" y="121232"/>
                  <a:pt x="321690" y="99176"/>
                  <a:pt x="294587" y="99176"/>
                </a:cubicBezTo>
                <a:cubicBezTo>
                  <a:pt x="289337" y="99176"/>
                  <a:pt x="284046" y="100054"/>
                  <a:pt x="278860" y="1018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8257930" y="2344088"/>
            <a:ext cx="294362" cy="185297"/>
          </a:xfrm>
          <a:custGeom>
            <a:rect b="b" l="l" r="r" t="t"/>
            <a:pathLst>
              <a:path extrusionOk="0" h="246242" w="392482">
                <a:moveTo>
                  <a:pt x="0" y="169714"/>
                </a:moveTo>
                <a:cubicBezTo>
                  <a:pt x="0" y="132079"/>
                  <a:pt x="27294" y="100710"/>
                  <a:pt x="63129" y="94371"/>
                </a:cubicBezTo>
                <a:cubicBezTo>
                  <a:pt x="76094" y="39952"/>
                  <a:pt x="124936" y="0"/>
                  <a:pt x="182879" y="0"/>
                </a:cubicBezTo>
                <a:cubicBezTo>
                  <a:pt x="223086" y="0"/>
                  <a:pt x="259884" y="19198"/>
                  <a:pt x="282807" y="51159"/>
                </a:cubicBezTo>
                <a:cubicBezTo>
                  <a:pt x="286723" y="50672"/>
                  <a:pt x="290639" y="50440"/>
                  <a:pt x="294587" y="50440"/>
                </a:cubicBezTo>
                <a:cubicBezTo>
                  <a:pt x="348572" y="50440"/>
                  <a:pt x="392482" y="94360"/>
                  <a:pt x="392482" y="148335"/>
                </a:cubicBezTo>
                <a:cubicBezTo>
                  <a:pt x="392482" y="202321"/>
                  <a:pt x="348572" y="246242"/>
                  <a:pt x="294587" y="246242"/>
                </a:cubicBezTo>
                <a:lnTo>
                  <a:pt x="76528" y="246242"/>
                </a:lnTo>
                <a:cubicBezTo>
                  <a:pt x="34332" y="246242"/>
                  <a:pt x="0" y="211910"/>
                  <a:pt x="0" y="169714"/>
                </a:cubicBezTo>
                <a:close/>
                <a:moveTo>
                  <a:pt x="278860" y="101811"/>
                </a:moveTo>
                <a:lnTo>
                  <a:pt x="258836" y="108553"/>
                </a:lnTo>
                <a:lnTo>
                  <a:pt x="249322" y="89693"/>
                </a:lnTo>
                <a:cubicBezTo>
                  <a:pt x="236579" y="64431"/>
                  <a:pt x="211126" y="48746"/>
                  <a:pt x="182879" y="48746"/>
                </a:cubicBezTo>
                <a:cubicBezTo>
                  <a:pt x="143181" y="48746"/>
                  <a:pt x="110542" y="79777"/>
                  <a:pt x="108595" y="119401"/>
                </a:cubicBezTo>
                <a:lnTo>
                  <a:pt x="107272" y="146303"/>
                </a:lnTo>
                <a:lnTo>
                  <a:pt x="80623" y="142292"/>
                </a:lnTo>
                <a:cubicBezTo>
                  <a:pt x="79290" y="142091"/>
                  <a:pt x="77925" y="141943"/>
                  <a:pt x="76528" y="141943"/>
                </a:cubicBezTo>
                <a:cubicBezTo>
                  <a:pt x="61213" y="141943"/>
                  <a:pt x="48746" y="154400"/>
                  <a:pt x="48746" y="169714"/>
                </a:cubicBezTo>
                <a:cubicBezTo>
                  <a:pt x="48746" y="185038"/>
                  <a:pt x="61213" y="197506"/>
                  <a:pt x="76528" y="197506"/>
                </a:cubicBezTo>
                <a:lnTo>
                  <a:pt x="294587" y="197506"/>
                </a:lnTo>
                <a:cubicBezTo>
                  <a:pt x="321690" y="197506"/>
                  <a:pt x="343746" y="175450"/>
                  <a:pt x="343746" y="148335"/>
                </a:cubicBezTo>
                <a:cubicBezTo>
                  <a:pt x="343746" y="121232"/>
                  <a:pt x="321690" y="99176"/>
                  <a:pt x="294587" y="99176"/>
                </a:cubicBezTo>
                <a:cubicBezTo>
                  <a:pt x="289327" y="99176"/>
                  <a:pt x="284035" y="100054"/>
                  <a:pt x="278860" y="1018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</a:endParaRPr>
          </a:p>
        </p:txBody>
      </p:sp>
      <p:sp>
        <p:nvSpPr>
          <p:cNvPr id="36" name="Google Shape;36;p3"/>
          <p:cNvSpPr/>
          <p:nvPr/>
        </p:nvSpPr>
        <p:spPr>
          <a:xfrm>
            <a:off x="3466170" y="373087"/>
            <a:ext cx="438244" cy="275871"/>
          </a:xfrm>
          <a:custGeom>
            <a:rect b="b" l="l" r="r" t="t"/>
            <a:pathLst>
              <a:path extrusionOk="0" h="366606" w="584326">
                <a:moveTo>
                  <a:pt x="0" y="220842"/>
                </a:moveTo>
                <a:cubicBezTo>
                  <a:pt x="0" y="140483"/>
                  <a:pt x="65404" y="75088"/>
                  <a:pt x="145764" y="75088"/>
                </a:cubicBezTo>
                <a:cubicBezTo>
                  <a:pt x="151627" y="75088"/>
                  <a:pt x="157469" y="75437"/>
                  <a:pt x="163300" y="76168"/>
                </a:cubicBezTo>
                <a:cubicBezTo>
                  <a:pt x="197410" y="28596"/>
                  <a:pt x="252190" y="0"/>
                  <a:pt x="312049" y="0"/>
                </a:cubicBezTo>
                <a:cubicBezTo>
                  <a:pt x="398335" y="0"/>
                  <a:pt x="471042" y="59478"/>
                  <a:pt x="490336" y="140493"/>
                </a:cubicBezTo>
                <a:cubicBezTo>
                  <a:pt x="543686" y="149955"/>
                  <a:pt x="584326" y="196659"/>
                  <a:pt x="584326" y="252666"/>
                </a:cubicBezTo>
                <a:cubicBezTo>
                  <a:pt x="584326" y="315489"/>
                  <a:pt x="533209" y="366606"/>
                  <a:pt x="470386" y="366606"/>
                </a:cubicBezTo>
                <a:lnTo>
                  <a:pt x="145764" y="366606"/>
                </a:lnTo>
                <a:cubicBezTo>
                  <a:pt x="65404" y="366606"/>
                  <a:pt x="0" y="301212"/>
                  <a:pt x="0" y="220842"/>
                </a:cubicBezTo>
                <a:close/>
                <a:moveTo>
                  <a:pt x="464311" y="211846"/>
                </a:moveTo>
                <a:lnTo>
                  <a:pt x="424624" y="217826"/>
                </a:lnTo>
                <a:lnTo>
                  <a:pt x="422645" y="177757"/>
                </a:lnTo>
                <a:cubicBezTo>
                  <a:pt x="419756" y="118776"/>
                  <a:pt x="371178" y="72569"/>
                  <a:pt x="312049" y="72569"/>
                </a:cubicBezTo>
                <a:cubicBezTo>
                  <a:pt x="270012" y="72569"/>
                  <a:pt x="232113" y="95916"/>
                  <a:pt x="213158" y="133519"/>
                </a:cubicBezTo>
                <a:lnTo>
                  <a:pt x="198987" y="161596"/>
                </a:lnTo>
                <a:lnTo>
                  <a:pt x="169185" y="151574"/>
                </a:lnTo>
                <a:cubicBezTo>
                  <a:pt x="161459" y="148970"/>
                  <a:pt x="153574" y="147658"/>
                  <a:pt x="145764" y="147658"/>
                </a:cubicBezTo>
                <a:cubicBezTo>
                  <a:pt x="105399" y="147658"/>
                  <a:pt x="72569" y="180488"/>
                  <a:pt x="72569" y="220842"/>
                </a:cubicBezTo>
                <a:cubicBezTo>
                  <a:pt x="72569" y="261207"/>
                  <a:pt x="105399" y="294036"/>
                  <a:pt x="145764" y="294036"/>
                </a:cubicBezTo>
                <a:lnTo>
                  <a:pt x="470386" y="294036"/>
                </a:lnTo>
                <a:cubicBezTo>
                  <a:pt x="493204" y="294036"/>
                  <a:pt x="511757" y="275484"/>
                  <a:pt x="511757" y="252666"/>
                </a:cubicBezTo>
                <a:cubicBezTo>
                  <a:pt x="511757" y="229859"/>
                  <a:pt x="493204" y="211317"/>
                  <a:pt x="470386" y="211317"/>
                </a:cubicBezTo>
                <a:cubicBezTo>
                  <a:pt x="468312" y="211317"/>
                  <a:pt x="466291" y="211539"/>
                  <a:pt x="464311" y="2118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7" name="Google Shape;37;p3"/>
          <p:cNvSpPr txBox="1"/>
          <p:nvPr>
            <p:ph type="title"/>
          </p:nvPr>
        </p:nvSpPr>
        <p:spPr>
          <a:xfrm>
            <a:off x="1211175" y="1884150"/>
            <a:ext cx="54819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5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" type="body"/>
          </p:nvPr>
        </p:nvSpPr>
        <p:spPr>
          <a:xfrm>
            <a:off x="1211175" y="2756100"/>
            <a:ext cx="2489100" cy="11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3966"/>
              </a:lnSpc>
              <a:spcBef>
                <a:spcPts val="0"/>
              </a:spcBef>
              <a:spcAft>
                <a:spcPts val="0"/>
              </a:spcAft>
              <a:buClr>
                <a:srgbClr val="D63E3D"/>
              </a:buClr>
              <a:buSzPts val="1400"/>
              <a:buChar char="●"/>
              <a:defRPr>
                <a:solidFill>
                  <a:schemeClr val="accent5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D63E3D"/>
              </a:buClr>
              <a:buSzPts val="1400"/>
              <a:buChar char="○"/>
              <a:defRPr>
                <a:solidFill>
                  <a:srgbClr val="D63E3D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D63E3D"/>
              </a:buClr>
              <a:buSzPts val="1400"/>
              <a:buChar char="■"/>
              <a:defRPr>
                <a:solidFill>
                  <a:srgbClr val="D63E3D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D63E3D"/>
              </a:buClr>
              <a:buSzPts val="1400"/>
              <a:buChar char="●"/>
              <a:defRPr>
                <a:solidFill>
                  <a:srgbClr val="D63E3D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D63E3D"/>
              </a:buClr>
              <a:buSzPts val="1400"/>
              <a:buChar char="○"/>
              <a:defRPr>
                <a:solidFill>
                  <a:srgbClr val="D63E3D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D63E3D"/>
              </a:buClr>
              <a:buSzPts val="1400"/>
              <a:buChar char="■"/>
              <a:defRPr>
                <a:solidFill>
                  <a:srgbClr val="D63E3D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D63E3D"/>
              </a:buClr>
              <a:buSzPts val="1400"/>
              <a:buChar char="●"/>
              <a:defRPr>
                <a:solidFill>
                  <a:srgbClr val="D63E3D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D63E3D"/>
              </a:buClr>
              <a:buSzPts val="1400"/>
              <a:buChar char="○"/>
              <a:defRPr>
                <a:solidFill>
                  <a:srgbClr val="D63E3D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D63E3D"/>
              </a:buClr>
              <a:buSzPts val="1400"/>
              <a:buChar char="■"/>
              <a:defRPr>
                <a:solidFill>
                  <a:srgbClr val="D63E3D"/>
                </a:solidFill>
              </a:defRPr>
            </a:lvl9pPr>
          </a:lstStyle>
          <a:p/>
        </p:txBody>
      </p:sp>
      <p:sp>
        <p:nvSpPr>
          <p:cNvPr id="39" name="Google Shape;39;p3"/>
          <p:cNvSpPr/>
          <p:nvPr/>
        </p:nvSpPr>
        <p:spPr>
          <a:xfrm>
            <a:off x="1807801" y="4699646"/>
            <a:ext cx="201771" cy="202435"/>
          </a:xfrm>
          <a:custGeom>
            <a:rect b="b" l="l" r="r" t="t"/>
            <a:pathLst>
              <a:path extrusionOk="0" h="269017" w="269028">
                <a:moveTo>
                  <a:pt x="227837" y="93323"/>
                </a:moveTo>
                <a:lnTo>
                  <a:pt x="175704" y="93323"/>
                </a:lnTo>
                <a:lnTo>
                  <a:pt x="175704" y="41190"/>
                </a:lnTo>
                <a:cubicBezTo>
                  <a:pt x="175704" y="18436"/>
                  <a:pt x="157257" y="0"/>
                  <a:pt x="134514" y="0"/>
                </a:cubicBezTo>
                <a:cubicBezTo>
                  <a:pt x="111770" y="0"/>
                  <a:pt x="93323" y="18436"/>
                  <a:pt x="93323" y="41190"/>
                </a:cubicBezTo>
                <a:lnTo>
                  <a:pt x="93323" y="93323"/>
                </a:lnTo>
                <a:lnTo>
                  <a:pt x="41190" y="93323"/>
                </a:lnTo>
                <a:cubicBezTo>
                  <a:pt x="18446" y="93323"/>
                  <a:pt x="0" y="111759"/>
                  <a:pt x="0" y="134514"/>
                </a:cubicBezTo>
                <a:cubicBezTo>
                  <a:pt x="0" y="157268"/>
                  <a:pt x="18446" y="175704"/>
                  <a:pt x="41190" y="175704"/>
                </a:cubicBezTo>
                <a:lnTo>
                  <a:pt x="93323" y="175704"/>
                </a:lnTo>
                <a:lnTo>
                  <a:pt x="93323" y="227827"/>
                </a:lnTo>
                <a:cubicBezTo>
                  <a:pt x="93323" y="250581"/>
                  <a:pt x="111770" y="269017"/>
                  <a:pt x="134514" y="269017"/>
                </a:cubicBezTo>
                <a:cubicBezTo>
                  <a:pt x="157257" y="269017"/>
                  <a:pt x="175704" y="250581"/>
                  <a:pt x="175704" y="227827"/>
                </a:cubicBezTo>
                <a:lnTo>
                  <a:pt x="175704" y="175704"/>
                </a:lnTo>
                <a:lnTo>
                  <a:pt x="227837" y="175704"/>
                </a:lnTo>
                <a:cubicBezTo>
                  <a:pt x="250581" y="175704"/>
                  <a:pt x="269028" y="157268"/>
                  <a:pt x="269028" y="134514"/>
                </a:cubicBezTo>
                <a:cubicBezTo>
                  <a:pt x="269028" y="111759"/>
                  <a:pt x="250581" y="93323"/>
                  <a:pt x="227837" y="9332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40" name="Google Shape;40;p3"/>
          <p:cNvSpPr/>
          <p:nvPr/>
        </p:nvSpPr>
        <p:spPr>
          <a:xfrm>
            <a:off x="3634562" y="4619304"/>
            <a:ext cx="255658" cy="160927"/>
          </a:xfrm>
          <a:custGeom>
            <a:rect b="b" l="l" r="r" t="t"/>
            <a:pathLst>
              <a:path extrusionOk="0" h="213857" w="340878">
                <a:moveTo>
                  <a:pt x="0" y="147383"/>
                </a:moveTo>
                <a:cubicBezTo>
                  <a:pt x="0" y="114702"/>
                  <a:pt x="23706" y="87460"/>
                  <a:pt x="54821" y="81957"/>
                </a:cubicBezTo>
                <a:cubicBezTo>
                  <a:pt x="66082" y="34692"/>
                  <a:pt x="108510" y="0"/>
                  <a:pt x="158834" y="0"/>
                </a:cubicBezTo>
                <a:cubicBezTo>
                  <a:pt x="193749" y="0"/>
                  <a:pt x="225710" y="16668"/>
                  <a:pt x="245617" y="44428"/>
                </a:cubicBezTo>
                <a:cubicBezTo>
                  <a:pt x="249015" y="44005"/>
                  <a:pt x="252423" y="43793"/>
                  <a:pt x="255852" y="43793"/>
                </a:cubicBezTo>
                <a:cubicBezTo>
                  <a:pt x="302736" y="43793"/>
                  <a:pt x="340878" y="81946"/>
                  <a:pt x="340878" y="128820"/>
                </a:cubicBezTo>
                <a:cubicBezTo>
                  <a:pt x="340878" y="175704"/>
                  <a:pt x="302736" y="213857"/>
                  <a:pt x="255852" y="213857"/>
                </a:cubicBez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lose/>
                <a:moveTo>
                  <a:pt x="242188" y="88413"/>
                </a:moveTo>
                <a:lnTo>
                  <a:pt x="224800" y="94276"/>
                </a:lnTo>
                <a:lnTo>
                  <a:pt x="216534" y="77893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54" y="42333"/>
                  <a:pt x="96011" y="69278"/>
                  <a:pt x="94318" y="103684"/>
                </a:cubicBezTo>
                <a:lnTo>
                  <a:pt x="93165" y="127052"/>
                </a:lnTo>
                <a:lnTo>
                  <a:pt x="70019" y="123570"/>
                </a:lnTo>
                <a:cubicBezTo>
                  <a:pt x="68865" y="123401"/>
                  <a:pt x="67680" y="123264"/>
                  <a:pt x="66463" y="123264"/>
                </a:cubicBezTo>
                <a:cubicBezTo>
                  <a:pt x="53160" y="123264"/>
                  <a:pt x="42333" y="134080"/>
                  <a:pt x="42333" y="147383"/>
                </a:cubicBezTo>
                <a:cubicBezTo>
                  <a:pt x="42333" y="160697"/>
                  <a:pt x="53160" y="171524"/>
                  <a:pt x="66463" y="171524"/>
                </a:cubicBezTo>
                <a:lnTo>
                  <a:pt x="255852" y="171524"/>
                </a:lnTo>
                <a:cubicBezTo>
                  <a:pt x="279389" y="171524"/>
                  <a:pt x="298545" y="152368"/>
                  <a:pt x="298545" y="128820"/>
                </a:cubicBezTo>
                <a:cubicBezTo>
                  <a:pt x="298545" y="105282"/>
                  <a:pt x="279389" y="86127"/>
                  <a:pt x="255852" y="86127"/>
                </a:cubicBezTo>
                <a:cubicBezTo>
                  <a:pt x="251280" y="86127"/>
                  <a:pt x="246686" y="86889"/>
                  <a:pt x="242188" y="884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41" name="Google Shape;41;p3"/>
          <p:cNvSpPr txBox="1"/>
          <p:nvPr>
            <p:ph hasCustomPrompt="1" idx="2" type="title"/>
          </p:nvPr>
        </p:nvSpPr>
        <p:spPr>
          <a:xfrm>
            <a:off x="1211175" y="966368"/>
            <a:ext cx="2366700" cy="12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72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72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72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72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72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72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72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72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7200">
                <a:solidFill>
                  <a:srgbClr val="F2F2F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">
    <p:bg>
      <p:bgPr>
        <a:solidFill>
          <a:schemeClr val="dk1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890613" y="761736"/>
            <a:ext cx="5208600" cy="1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2" name="Google Shape;332;p21"/>
          <p:cNvSpPr/>
          <p:nvPr/>
        </p:nvSpPr>
        <p:spPr>
          <a:xfrm>
            <a:off x="4214399" y="-4"/>
            <a:ext cx="5209928" cy="5434964"/>
          </a:xfrm>
          <a:custGeom>
            <a:rect b="b" l="l" r="r" t="t"/>
            <a:pathLst>
              <a:path extrusionOk="0" h="6857999" w="6594845">
                <a:moveTo>
                  <a:pt x="4523983" y="0"/>
                </a:moveTo>
                <a:cubicBezTo>
                  <a:pt x="4152995" y="542787"/>
                  <a:pt x="4065153" y="1249849"/>
                  <a:pt x="4307448" y="1825296"/>
                </a:cubicBezTo>
                <a:cubicBezTo>
                  <a:pt x="4805912" y="3009148"/>
                  <a:pt x="4058210" y="5314547"/>
                  <a:pt x="2029100" y="5160528"/>
                </a:cubicBezTo>
                <a:cubicBezTo>
                  <a:pt x="0" y="5006519"/>
                  <a:pt x="70495" y="6857999"/>
                  <a:pt x="70495" y="6857999"/>
                </a:cubicBezTo>
                <a:lnTo>
                  <a:pt x="6594845" y="6857999"/>
                </a:lnTo>
                <a:lnTo>
                  <a:pt x="659484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grpSp>
        <p:nvGrpSpPr>
          <p:cNvPr id="333" name="Google Shape;333;p21"/>
          <p:cNvGrpSpPr/>
          <p:nvPr/>
        </p:nvGrpSpPr>
        <p:grpSpPr>
          <a:xfrm>
            <a:off x="262135" y="188414"/>
            <a:ext cx="8616641" cy="4708323"/>
            <a:chOff x="262135" y="188414"/>
            <a:chExt cx="8616641" cy="4708323"/>
          </a:xfrm>
        </p:grpSpPr>
        <p:grpSp>
          <p:nvGrpSpPr>
            <p:cNvPr id="334" name="Google Shape;334;p21"/>
            <p:cNvGrpSpPr/>
            <p:nvPr/>
          </p:nvGrpSpPr>
          <p:grpSpPr>
            <a:xfrm>
              <a:off x="262135" y="188414"/>
              <a:ext cx="8616641" cy="4708323"/>
              <a:chOff x="262135" y="188414"/>
              <a:chExt cx="8616641" cy="4708323"/>
            </a:xfrm>
          </p:grpSpPr>
          <p:sp>
            <p:nvSpPr>
              <p:cNvPr id="335" name="Google Shape;335;p21"/>
              <p:cNvSpPr/>
              <p:nvPr/>
            </p:nvSpPr>
            <p:spPr>
              <a:xfrm>
                <a:off x="7066541" y="4670630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36" name="Google Shape;336;p21"/>
              <p:cNvSpPr/>
              <p:nvPr/>
            </p:nvSpPr>
            <p:spPr>
              <a:xfrm>
                <a:off x="1671079" y="188414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4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16"/>
                    </a:lnTo>
                    <a:cubicBezTo>
                      <a:pt x="175704" y="250581"/>
                      <a:pt x="15724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16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37" name="Google Shape;337;p21"/>
              <p:cNvSpPr/>
              <p:nvPr/>
            </p:nvSpPr>
            <p:spPr>
              <a:xfrm>
                <a:off x="6024098" y="274080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38" name="Google Shape;338;p21"/>
              <p:cNvSpPr/>
              <p:nvPr/>
            </p:nvSpPr>
            <p:spPr>
              <a:xfrm>
                <a:off x="8676998" y="1943199"/>
                <a:ext cx="201779" cy="202435"/>
              </a:xfrm>
              <a:custGeom>
                <a:rect b="b" l="l" r="r" t="t"/>
                <a:pathLst>
                  <a:path extrusionOk="0" h="269017" w="269038">
                    <a:moveTo>
                      <a:pt x="41200" y="93323"/>
                    </a:moveTo>
                    <a:lnTo>
                      <a:pt x="93334" y="93323"/>
                    </a:lnTo>
                    <a:lnTo>
                      <a:pt x="93334" y="41190"/>
                    </a:lnTo>
                    <a:cubicBezTo>
                      <a:pt x="93334" y="18436"/>
                      <a:pt x="111781" y="0"/>
                      <a:pt x="134524" y="0"/>
                    </a:cubicBezTo>
                    <a:cubicBezTo>
                      <a:pt x="157268" y="0"/>
                      <a:pt x="175715" y="18436"/>
                      <a:pt x="175715" y="41190"/>
                    </a:cubicBezTo>
                    <a:lnTo>
                      <a:pt x="175715" y="93323"/>
                    </a:lnTo>
                    <a:lnTo>
                      <a:pt x="227848" y="93323"/>
                    </a:lnTo>
                    <a:cubicBezTo>
                      <a:pt x="250592" y="93323"/>
                      <a:pt x="269038" y="111759"/>
                      <a:pt x="269038" y="134514"/>
                    </a:cubicBezTo>
                    <a:cubicBezTo>
                      <a:pt x="269038" y="157268"/>
                      <a:pt x="250592" y="175704"/>
                      <a:pt x="227848" y="175704"/>
                    </a:cubicBezTo>
                    <a:lnTo>
                      <a:pt x="175715" y="175704"/>
                    </a:lnTo>
                    <a:lnTo>
                      <a:pt x="175715" y="227827"/>
                    </a:lnTo>
                    <a:cubicBezTo>
                      <a:pt x="175715" y="250581"/>
                      <a:pt x="157268" y="269017"/>
                      <a:pt x="134524" y="269017"/>
                    </a:cubicBezTo>
                    <a:cubicBezTo>
                      <a:pt x="111781" y="269017"/>
                      <a:pt x="93334" y="250581"/>
                      <a:pt x="93334" y="227827"/>
                    </a:cubicBezTo>
                    <a:lnTo>
                      <a:pt x="93334" y="175704"/>
                    </a:lnTo>
                    <a:lnTo>
                      <a:pt x="4120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20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39" name="Google Shape;339;p21"/>
              <p:cNvSpPr/>
              <p:nvPr/>
            </p:nvSpPr>
            <p:spPr>
              <a:xfrm>
                <a:off x="262135" y="2103752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24"/>
                    </a:cubicBezTo>
                    <a:cubicBezTo>
                      <a:pt x="269028" y="157268"/>
                      <a:pt x="250581" y="175715"/>
                      <a:pt x="227837" y="175715"/>
                    </a:cubicBezTo>
                    <a:lnTo>
                      <a:pt x="175704" y="175715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15"/>
                    </a:lnTo>
                    <a:lnTo>
                      <a:pt x="41190" y="175715"/>
                    </a:lnTo>
                    <a:cubicBezTo>
                      <a:pt x="18446" y="175715"/>
                      <a:pt x="0" y="157268"/>
                      <a:pt x="0" y="13452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40" name="Google Shape;340;p21"/>
              <p:cNvSpPr/>
              <p:nvPr/>
            </p:nvSpPr>
            <p:spPr>
              <a:xfrm>
                <a:off x="2944366" y="4694302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79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79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41" name="Google Shape;341;p21"/>
              <p:cNvSpPr/>
              <p:nvPr/>
            </p:nvSpPr>
            <p:spPr>
              <a:xfrm>
                <a:off x="4038555" y="226740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74415" y="213857"/>
                    </a:moveTo>
                    <a:lnTo>
                      <a:pt x="85026" y="213857"/>
                    </a:lnTo>
                    <a:cubicBezTo>
                      <a:pt x="38142" y="213857"/>
                      <a:pt x="0" y="175715"/>
                      <a:pt x="0" y="128830"/>
                    </a:cubicBezTo>
                    <a:cubicBezTo>
                      <a:pt x="0" y="81946"/>
                      <a:pt x="38142" y="43804"/>
                      <a:pt x="85026" y="43804"/>
                    </a:cubicBezTo>
                    <a:cubicBezTo>
                      <a:pt x="88444" y="43804"/>
                      <a:pt x="91863" y="44016"/>
                      <a:pt x="95260" y="44439"/>
                    </a:cubicBezTo>
                    <a:cubicBezTo>
                      <a:pt x="115167" y="16679"/>
                      <a:pt x="147118" y="0"/>
                      <a:pt x="182043" y="0"/>
                    </a:cubicBezTo>
                    <a:cubicBezTo>
                      <a:pt x="232367" y="0"/>
                      <a:pt x="274785" y="34702"/>
                      <a:pt x="286046" y="81957"/>
                    </a:cubicBezTo>
                    <a:cubicBezTo>
                      <a:pt x="317171" y="87471"/>
                      <a:pt x="340867" y="114712"/>
                      <a:pt x="340867" y="147394"/>
                    </a:cubicBezTo>
                    <a:cubicBezTo>
                      <a:pt x="340867" y="184044"/>
                      <a:pt x="311054" y="213857"/>
                      <a:pt x="274415" y="213857"/>
                    </a:cubicBezTo>
                    <a:close/>
                    <a:moveTo>
                      <a:pt x="85026" y="86137"/>
                    </a:moveTo>
                    <a:cubicBezTo>
                      <a:pt x="61478" y="86137"/>
                      <a:pt x="42333" y="105293"/>
                      <a:pt x="42333" y="128830"/>
                    </a:cubicBezTo>
                    <a:cubicBezTo>
                      <a:pt x="42333" y="152378"/>
                      <a:pt x="61478" y="171524"/>
                      <a:pt x="85026" y="171524"/>
                    </a:cubicBezTo>
                    <a:lnTo>
                      <a:pt x="274415" y="171524"/>
                    </a:lnTo>
                    <a:cubicBezTo>
                      <a:pt x="287707" y="171524"/>
                      <a:pt x="298534" y="160707"/>
                      <a:pt x="298534" y="147394"/>
                    </a:cubicBezTo>
                    <a:cubicBezTo>
                      <a:pt x="298534" y="134090"/>
                      <a:pt x="287707" y="123274"/>
                      <a:pt x="274415" y="123274"/>
                    </a:cubicBezTo>
                    <a:cubicBezTo>
                      <a:pt x="273198" y="123274"/>
                      <a:pt x="272012" y="123401"/>
                      <a:pt x="270848" y="123581"/>
                    </a:cubicBezTo>
                    <a:lnTo>
                      <a:pt x="247702" y="127063"/>
                    </a:lnTo>
                    <a:lnTo>
                      <a:pt x="246559" y="103695"/>
                    </a:lnTo>
                    <a:cubicBezTo>
                      <a:pt x="244866" y="69289"/>
                      <a:pt x="216524" y="42333"/>
                      <a:pt x="182043" y="42333"/>
                    </a:cubicBezTo>
                    <a:cubicBezTo>
                      <a:pt x="157511" y="42333"/>
                      <a:pt x="135403" y="55954"/>
                      <a:pt x="124332" y="77903"/>
                    </a:cubicBezTo>
                    <a:lnTo>
                      <a:pt x="116067" y="94286"/>
                    </a:lnTo>
                    <a:lnTo>
                      <a:pt x="98689" y="88423"/>
                    </a:lnTo>
                    <a:cubicBezTo>
                      <a:pt x="94181" y="86899"/>
                      <a:pt x="89587" y="86137"/>
                      <a:pt x="85026" y="861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42" name="Google Shape;342;p21"/>
              <p:cNvSpPr/>
              <p:nvPr/>
            </p:nvSpPr>
            <p:spPr>
              <a:xfrm>
                <a:off x="4892693" y="4598603"/>
                <a:ext cx="465415" cy="281852"/>
              </a:xfrm>
              <a:custGeom>
                <a:rect b="b" l="l" r="r" t="t"/>
                <a:pathLst>
                  <a:path extrusionOk="0" h="374554" w="620553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43" name="Google Shape;343;p21"/>
              <p:cNvSpPr/>
              <p:nvPr/>
            </p:nvSpPr>
            <p:spPr>
              <a:xfrm>
                <a:off x="515528" y="4527116"/>
                <a:ext cx="465415" cy="281852"/>
              </a:xfrm>
              <a:custGeom>
                <a:rect b="b" l="l" r="r" t="t"/>
                <a:pathLst>
                  <a:path extrusionOk="0" h="374554" w="620553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44" name="Google Shape;344;p21"/>
              <p:cNvSpPr/>
              <p:nvPr/>
            </p:nvSpPr>
            <p:spPr>
              <a:xfrm>
                <a:off x="8288011" y="398667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45" name="Google Shape;345;p21"/>
              <p:cNvSpPr/>
              <p:nvPr/>
            </p:nvSpPr>
            <p:spPr>
              <a:xfrm>
                <a:off x="477243" y="430748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</p:grpSp>
        <p:sp>
          <p:nvSpPr>
            <p:cNvPr id="346" name="Google Shape;346;p21"/>
            <p:cNvSpPr/>
            <p:nvPr/>
          </p:nvSpPr>
          <p:spPr>
            <a:xfrm>
              <a:off x="8421361" y="4527117"/>
              <a:ext cx="255650" cy="160927"/>
            </a:xfrm>
            <a:custGeom>
              <a:rect b="b" l="l" r="r" t="t"/>
              <a:pathLst>
                <a:path extrusionOk="0" h="213857" w="340867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</p:grpSp>
      <p:sp>
        <p:nvSpPr>
          <p:cNvPr id="347" name="Google Shape;347;p21"/>
          <p:cNvSpPr txBox="1"/>
          <p:nvPr>
            <p:ph idx="1" type="subTitle"/>
          </p:nvPr>
        </p:nvSpPr>
        <p:spPr>
          <a:xfrm>
            <a:off x="900900" y="1828925"/>
            <a:ext cx="5208600" cy="13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48" name="Google Shape;348;p21"/>
          <p:cNvSpPr txBox="1"/>
          <p:nvPr/>
        </p:nvSpPr>
        <p:spPr>
          <a:xfrm>
            <a:off x="900900" y="3532100"/>
            <a:ext cx="41019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CREDITS: This presentation </a:t>
            </a: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template</a:t>
            </a: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and illustrations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Big Numbers">
  <p:cSld name="CUSTOM">
    <p:bg>
      <p:bgPr>
        <a:solidFill>
          <a:schemeClr val="accent2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"/>
          <p:cNvSpPr txBox="1"/>
          <p:nvPr>
            <p:ph hasCustomPrompt="1" type="title"/>
          </p:nvPr>
        </p:nvSpPr>
        <p:spPr>
          <a:xfrm>
            <a:off x="1814075" y="744925"/>
            <a:ext cx="5515800" cy="6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1" name="Google Shape;351;p22"/>
          <p:cNvSpPr txBox="1"/>
          <p:nvPr>
            <p:ph idx="1" type="body"/>
          </p:nvPr>
        </p:nvSpPr>
        <p:spPr>
          <a:xfrm>
            <a:off x="1823175" y="1210125"/>
            <a:ext cx="5515800" cy="3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accent5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2" name="Google Shape;352;p22"/>
          <p:cNvSpPr/>
          <p:nvPr/>
        </p:nvSpPr>
        <p:spPr>
          <a:xfrm>
            <a:off x="-51750" y="1951052"/>
            <a:ext cx="3897205" cy="3229840"/>
          </a:xfrm>
          <a:custGeom>
            <a:rect b="b" l="l" r="r" t="t"/>
            <a:pathLst>
              <a:path extrusionOk="0" h="2636604" w="3181392">
                <a:moveTo>
                  <a:pt x="0" y="28183"/>
                </a:moveTo>
                <a:cubicBezTo>
                  <a:pt x="0" y="28183"/>
                  <a:pt x="740219" y="0"/>
                  <a:pt x="678645" y="811223"/>
                </a:cubicBezTo>
                <a:cubicBezTo>
                  <a:pt x="617071" y="1622456"/>
                  <a:pt x="1538763" y="1921382"/>
                  <a:pt x="2012060" y="1722098"/>
                </a:cubicBezTo>
                <a:cubicBezTo>
                  <a:pt x="2485358" y="1522814"/>
                  <a:pt x="3181392" y="1882087"/>
                  <a:pt x="3070034" y="2636604"/>
                </a:cubicBezTo>
                <a:lnTo>
                  <a:pt x="0" y="263660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53" name="Google Shape;353;p22"/>
          <p:cNvSpPr/>
          <p:nvPr/>
        </p:nvSpPr>
        <p:spPr>
          <a:xfrm>
            <a:off x="6427303" y="-34596"/>
            <a:ext cx="2789187" cy="3365506"/>
          </a:xfrm>
          <a:custGeom>
            <a:rect b="b" l="l" r="r" t="t"/>
            <a:pathLst>
              <a:path extrusionOk="0" h="3291448" w="2727811">
                <a:moveTo>
                  <a:pt x="29157" y="0"/>
                </a:moveTo>
                <a:cubicBezTo>
                  <a:pt x="29157" y="0"/>
                  <a:pt x="0" y="765820"/>
                  <a:pt x="839290" y="702119"/>
                </a:cubicBezTo>
                <a:cubicBezTo>
                  <a:pt x="1678590" y="638418"/>
                  <a:pt x="1987856" y="1591987"/>
                  <a:pt x="1781672" y="2081667"/>
                </a:cubicBezTo>
                <a:cubicBezTo>
                  <a:pt x="1575498" y="2571337"/>
                  <a:pt x="1947195" y="3291448"/>
                  <a:pt x="2727811" y="3176238"/>
                </a:cubicBezTo>
                <a:lnTo>
                  <a:pt x="272781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54" name="Google Shape;354;p22"/>
          <p:cNvSpPr/>
          <p:nvPr/>
        </p:nvSpPr>
        <p:spPr>
          <a:xfrm>
            <a:off x="8267983" y="3330896"/>
            <a:ext cx="204461" cy="204453"/>
          </a:xfrm>
          <a:custGeom>
            <a:rect b="b" l="l" r="r" t="t"/>
            <a:pathLst>
              <a:path extrusionOk="0" h="269017" w="269028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55" name="Google Shape;355;p22"/>
          <p:cNvSpPr/>
          <p:nvPr/>
        </p:nvSpPr>
        <p:spPr>
          <a:xfrm>
            <a:off x="377524" y="409801"/>
            <a:ext cx="204461" cy="204453"/>
          </a:xfrm>
          <a:custGeom>
            <a:rect b="b" l="l" r="r" t="t"/>
            <a:pathLst>
              <a:path extrusionOk="0" h="269017" w="269028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57" y="175704"/>
                  <a:pt x="0" y="157268"/>
                  <a:pt x="0" y="134514"/>
                </a:cubicBezTo>
                <a:cubicBezTo>
                  <a:pt x="0" y="111759"/>
                  <a:pt x="18457" y="93323"/>
                  <a:pt x="41190" y="93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56" name="Google Shape;356;p22"/>
          <p:cNvSpPr/>
          <p:nvPr/>
        </p:nvSpPr>
        <p:spPr>
          <a:xfrm>
            <a:off x="536764" y="4582411"/>
            <a:ext cx="338201" cy="204132"/>
          </a:xfrm>
          <a:custGeom>
            <a:rect b="b" l="l" r="r" t="t"/>
            <a:pathLst>
              <a:path extrusionOk="0" h="374554" w="620553">
                <a:moveTo>
                  <a:pt x="475689" y="374554"/>
                </a:moveTo>
                <a:lnTo>
                  <a:pt x="108902" y="374554"/>
                </a:lnTo>
                <a:cubicBezTo>
                  <a:pt x="48852" y="374554"/>
                  <a:pt x="0" y="325712"/>
                  <a:pt x="0" y="265662"/>
                </a:cubicBezTo>
                <a:cubicBezTo>
                  <a:pt x="0" y="207602"/>
                  <a:pt x="45656" y="160019"/>
                  <a:pt x="102965" y="156919"/>
                </a:cubicBezTo>
                <a:cubicBezTo>
                  <a:pt x="117485" y="67405"/>
                  <a:pt x="194955" y="0"/>
                  <a:pt x="287792" y="0"/>
                </a:cubicBezTo>
                <a:cubicBezTo>
                  <a:pt x="353059" y="0"/>
                  <a:pt x="412411" y="33263"/>
                  <a:pt x="446510" y="87862"/>
                </a:cubicBezTo>
                <a:cubicBezTo>
                  <a:pt x="456152" y="85862"/>
                  <a:pt x="465910" y="84846"/>
                  <a:pt x="475689" y="84846"/>
                </a:cubicBezTo>
                <a:cubicBezTo>
                  <a:pt x="555561" y="84846"/>
                  <a:pt x="620553" y="149838"/>
                  <a:pt x="620553" y="229711"/>
                </a:cubicBezTo>
                <a:cubicBezTo>
                  <a:pt x="620553" y="309573"/>
                  <a:pt x="555561" y="374554"/>
                  <a:pt x="475689" y="374554"/>
                </a:cubicBezTo>
                <a:close/>
                <a:moveTo>
                  <a:pt x="108902" y="199093"/>
                </a:moveTo>
                <a:cubicBezTo>
                  <a:pt x="72188" y="199093"/>
                  <a:pt x="42333" y="228949"/>
                  <a:pt x="42333" y="265662"/>
                </a:cubicBezTo>
                <a:cubicBezTo>
                  <a:pt x="42333" y="302365"/>
                  <a:pt x="72188" y="332221"/>
                  <a:pt x="108902" y="332221"/>
                </a:cubicBezTo>
                <a:lnTo>
                  <a:pt x="475689" y="332221"/>
                </a:lnTo>
                <a:cubicBezTo>
                  <a:pt x="532225" y="332221"/>
                  <a:pt x="578220" y="286226"/>
                  <a:pt x="578220" y="229711"/>
                </a:cubicBezTo>
                <a:cubicBezTo>
                  <a:pt x="578220" y="173175"/>
                  <a:pt x="532225" y="127179"/>
                  <a:pt x="475689" y="127179"/>
                </a:cubicBezTo>
                <a:cubicBezTo>
                  <a:pt x="464682" y="127179"/>
                  <a:pt x="453654" y="129021"/>
                  <a:pt x="442933" y="132640"/>
                </a:cubicBezTo>
                <a:lnTo>
                  <a:pt x="425534" y="138514"/>
                </a:lnTo>
                <a:lnTo>
                  <a:pt x="417258" y="122121"/>
                </a:lnTo>
                <a:cubicBezTo>
                  <a:pt x="392440" y="72908"/>
                  <a:pt x="342836" y="42333"/>
                  <a:pt x="287792" y="42333"/>
                </a:cubicBezTo>
                <a:cubicBezTo>
                  <a:pt x="210417" y="42333"/>
                  <a:pt x="146833" y="102817"/>
                  <a:pt x="143044" y="180033"/>
                </a:cubicBezTo>
                <a:lnTo>
                  <a:pt x="141890" y="203358"/>
                </a:lnTo>
                <a:lnTo>
                  <a:pt x="118787" y="199929"/>
                </a:lnTo>
                <a:cubicBezTo>
                  <a:pt x="114945" y="199358"/>
                  <a:pt x="111802" y="199093"/>
                  <a:pt x="108902" y="1990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57" name="Google Shape;357;p22"/>
          <p:cNvSpPr/>
          <p:nvPr/>
        </p:nvSpPr>
        <p:spPr>
          <a:xfrm>
            <a:off x="8341519" y="368442"/>
            <a:ext cx="259059" cy="162531"/>
          </a:xfrm>
          <a:custGeom>
            <a:rect b="b" l="l" r="r" t="t"/>
            <a:pathLst>
              <a:path extrusionOk="0" h="213857" w="340867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58" name="Google Shape;358;p22"/>
          <p:cNvSpPr/>
          <p:nvPr/>
        </p:nvSpPr>
        <p:spPr>
          <a:xfrm>
            <a:off x="1609553" y="325151"/>
            <a:ext cx="259059" cy="162531"/>
          </a:xfrm>
          <a:custGeom>
            <a:rect b="b" l="l" r="r" t="t"/>
            <a:pathLst>
              <a:path extrusionOk="0" h="213857" w="340867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59" name="Google Shape;359;p22"/>
          <p:cNvSpPr/>
          <p:nvPr/>
        </p:nvSpPr>
        <p:spPr>
          <a:xfrm>
            <a:off x="7943062" y="4603354"/>
            <a:ext cx="259059" cy="162531"/>
          </a:xfrm>
          <a:custGeom>
            <a:rect b="b" l="l" r="r" t="t"/>
            <a:pathLst>
              <a:path extrusionOk="0" h="213857" w="340867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60" name="Google Shape;360;p22"/>
          <p:cNvSpPr/>
          <p:nvPr/>
        </p:nvSpPr>
        <p:spPr>
          <a:xfrm>
            <a:off x="6138183" y="4663221"/>
            <a:ext cx="204461" cy="204453"/>
          </a:xfrm>
          <a:custGeom>
            <a:rect b="b" l="l" r="r" t="t"/>
            <a:pathLst>
              <a:path extrusionOk="0" h="269017" w="269028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61" name="Google Shape;361;p22"/>
          <p:cNvSpPr/>
          <p:nvPr/>
        </p:nvSpPr>
        <p:spPr>
          <a:xfrm>
            <a:off x="4312974" y="4603367"/>
            <a:ext cx="259059" cy="162531"/>
          </a:xfrm>
          <a:custGeom>
            <a:rect b="b" l="l" r="r" t="t"/>
            <a:pathLst>
              <a:path extrusionOk="0" h="213857" w="340867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62" name="Google Shape;362;p22"/>
          <p:cNvSpPr/>
          <p:nvPr/>
        </p:nvSpPr>
        <p:spPr>
          <a:xfrm>
            <a:off x="350228" y="1558014"/>
            <a:ext cx="259059" cy="162531"/>
          </a:xfrm>
          <a:custGeom>
            <a:rect b="b" l="l" r="r" t="t"/>
            <a:pathLst>
              <a:path extrusionOk="0" h="213857" w="340867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63" name="Google Shape;363;p22"/>
          <p:cNvSpPr/>
          <p:nvPr/>
        </p:nvSpPr>
        <p:spPr>
          <a:xfrm>
            <a:off x="8644571" y="2081396"/>
            <a:ext cx="204461" cy="204453"/>
          </a:xfrm>
          <a:custGeom>
            <a:rect b="b" l="l" r="r" t="t"/>
            <a:pathLst>
              <a:path extrusionOk="0" h="269017" w="269028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64" name="Google Shape;364;p22"/>
          <p:cNvSpPr/>
          <p:nvPr/>
        </p:nvSpPr>
        <p:spPr>
          <a:xfrm>
            <a:off x="311696" y="3330896"/>
            <a:ext cx="204461" cy="204453"/>
          </a:xfrm>
          <a:custGeom>
            <a:rect b="b" l="l" r="r" t="t"/>
            <a:pathLst>
              <a:path extrusionOk="0" h="269017" w="269028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65" name="Google Shape;365;p22"/>
          <p:cNvSpPr/>
          <p:nvPr/>
        </p:nvSpPr>
        <p:spPr>
          <a:xfrm>
            <a:off x="2308996" y="4663221"/>
            <a:ext cx="204461" cy="204453"/>
          </a:xfrm>
          <a:custGeom>
            <a:rect b="b" l="l" r="r" t="t"/>
            <a:pathLst>
              <a:path extrusionOk="0" h="269017" w="269028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66" name="Google Shape;366;p22"/>
          <p:cNvSpPr txBox="1"/>
          <p:nvPr>
            <p:ph hasCustomPrompt="1" idx="2" type="title"/>
          </p:nvPr>
        </p:nvSpPr>
        <p:spPr>
          <a:xfrm>
            <a:off x="1814075" y="1865975"/>
            <a:ext cx="5515800" cy="6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7" name="Google Shape;367;p22"/>
          <p:cNvSpPr txBox="1"/>
          <p:nvPr>
            <p:ph idx="3" type="body"/>
          </p:nvPr>
        </p:nvSpPr>
        <p:spPr>
          <a:xfrm>
            <a:off x="1814075" y="2332125"/>
            <a:ext cx="5515800" cy="3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accent5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8" name="Google Shape;368;p22"/>
          <p:cNvSpPr txBox="1"/>
          <p:nvPr>
            <p:ph hasCustomPrompt="1" idx="4" type="title"/>
          </p:nvPr>
        </p:nvSpPr>
        <p:spPr>
          <a:xfrm>
            <a:off x="1814075" y="2987025"/>
            <a:ext cx="5515800" cy="6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9" name="Google Shape;369;p22"/>
          <p:cNvSpPr txBox="1"/>
          <p:nvPr>
            <p:ph idx="5" type="body"/>
          </p:nvPr>
        </p:nvSpPr>
        <p:spPr>
          <a:xfrm>
            <a:off x="1823200" y="3454175"/>
            <a:ext cx="5515800" cy="3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accent5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">
    <p:bg>
      <p:bgPr>
        <a:solidFill>
          <a:schemeClr val="dk1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_1">
    <p:bg>
      <p:bgPr>
        <a:solidFill>
          <a:schemeClr val="accent2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1_1">
    <p:bg>
      <p:bgPr>
        <a:solidFill>
          <a:schemeClr val="accent2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"/>
          <p:cNvSpPr/>
          <p:nvPr/>
        </p:nvSpPr>
        <p:spPr>
          <a:xfrm rot="10800000">
            <a:off x="12" y="3535354"/>
            <a:ext cx="3191539" cy="3850994"/>
          </a:xfrm>
          <a:custGeom>
            <a:rect b="b" l="l" r="r" t="t"/>
            <a:pathLst>
              <a:path extrusionOk="0" h="3291448" w="2727811">
                <a:moveTo>
                  <a:pt x="29157" y="0"/>
                </a:moveTo>
                <a:cubicBezTo>
                  <a:pt x="29157" y="0"/>
                  <a:pt x="0" y="765820"/>
                  <a:pt x="839290" y="702119"/>
                </a:cubicBezTo>
                <a:cubicBezTo>
                  <a:pt x="1678590" y="638418"/>
                  <a:pt x="1987856" y="1591987"/>
                  <a:pt x="1781672" y="2081667"/>
                </a:cubicBezTo>
                <a:cubicBezTo>
                  <a:pt x="1575498" y="2571337"/>
                  <a:pt x="1947195" y="3291448"/>
                  <a:pt x="2727811" y="3176238"/>
                </a:cubicBezTo>
                <a:lnTo>
                  <a:pt x="272781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74" name="Google Shape;374;p25"/>
          <p:cNvSpPr txBox="1"/>
          <p:nvPr>
            <p:ph type="title"/>
          </p:nvPr>
        </p:nvSpPr>
        <p:spPr>
          <a:xfrm>
            <a:off x="311700" y="727475"/>
            <a:ext cx="8520600" cy="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5" name="Google Shape;375;p25"/>
          <p:cNvSpPr/>
          <p:nvPr/>
        </p:nvSpPr>
        <p:spPr>
          <a:xfrm>
            <a:off x="6427303" y="-34596"/>
            <a:ext cx="2789187" cy="3365506"/>
          </a:xfrm>
          <a:custGeom>
            <a:rect b="b" l="l" r="r" t="t"/>
            <a:pathLst>
              <a:path extrusionOk="0" h="3291448" w="2727811">
                <a:moveTo>
                  <a:pt x="29157" y="0"/>
                </a:moveTo>
                <a:cubicBezTo>
                  <a:pt x="29157" y="0"/>
                  <a:pt x="0" y="765820"/>
                  <a:pt x="839290" y="702119"/>
                </a:cubicBezTo>
                <a:cubicBezTo>
                  <a:pt x="1678590" y="638418"/>
                  <a:pt x="1987856" y="1591987"/>
                  <a:pt x="1781672" y="2081667"/>
                </a:cubicBezTo>
                <a:cubicBezTo>
                  <a:pt x="1575498" y="2571337"/>
                  <a:pt x="1947195" y="3291448"/>
                  <a:pt x="2727811" y="3176238"/>
                </a:cubicBezTo>
                <a:lnTo>
                  <a:pt x="272781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76" name="Google Shape;376;p25"/>
          <p:cNvSpPr/>
          <p:nvPr/>
        </p:nvSpPr>
        <p:spPr>
          <a:xfrm>
            <a:off x="8267983" y="3330896"/>
            <a:ext cx="204461" cy="204453"/>
          </a:xfrm>
          <a:custGeom>
            <a:rect b="b" l="l" r="r" t="t"/>
            <a:pathLst>
              <a:path extrusionOk="0" h="269017" w="269028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77" name="Google Shape;377;p25"/>
          <p:cNvSpPr/>
          <p:nvPr/>
        </p:nvSpPr>
        <p:spPr>
          <a:xfrm>
            <a:off x="377524" y="409801"/>
            <a:ext cx="204461" cy="204453"/>
          </a:xfrm>
          <a:custGeom>
            <a:rect b="b" l="l" r="r" t="t"/>
            <a:pathLst>
              <a:path extrusionOk="0" h="269017" w="269028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57" y="175704"/>
                  <a:pt x="0" y="157268"/>
                  <a:pt x="0" y="134514"/>
                </a:cubicBezTo>
                <a:cubicBezTo>
                  <a:pt x="0" y="111759"/>
                  <a:pt x="18457" y="93323"/>
                  <a:pt x="41190" y="93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78" name="Google Shape;378;p25"/>
          <p:cNvSpPr/>
          <p:nvPr/>
        </p:nvSpPr>
        <p:spPr>
          <a:xfrm>
            <a:off x="8341519" y="368442"/>
            <a:ext cx="259059" cy="162531"/>
          </a:xfrm>
          <a:custGeom>
            <a:rect b="b" l="l" r="r" t="t"/>
            <a:pathLst>
              <a:path extrusionOk="0" h="213857" w="340867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79" name="Google Shape;379;p25"/>
          <p:cNvSpPr/>
          <p:nvPr/>
        </p:nvSpPr>
        <p:spPr>
          <a:xfrm>
            <a:off x="1609553" y="325151"/>
            <a:ext cx="259059" cy="162531"/>
          </a:xfrm>
          <a:custGeom>
            <a:rect b="b" l="l" r="r" t="t"/>
            <a:pathLst>
              <a:path extrusionOk="0" h="213857" w="340867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80" name="Google Shape;380;p25"/>
          <p:cNvSpPr/>
          <p:nvPr/>
        </p:nvSpPr>
        <p:spPr>
          <a:xfrm>
            <a:off x="7943062" y="4603354"/>
            <a:ext cx="259059" cy="162531"/>
          </a:xfrm>
          <a:custGeom>
            <a:rect b="b" l="l" r="r" t="t"/>
            <a:pathLst>
              <a:path extrusionOk="0" h="213857" w="340867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81" name="Google Shape;381;p25"/>
          <p:cNvSpPr/>
          <p:nvPr/>
        </p:nvSpPr>
        <p:spPr>
          <a:xfrm>
            <a:off x="6138183" y="4663221"/>
            <a:ext cx="204461" cy="204453"/>
          </a:xfrm>
          <a:custGeom>
            <a:rect b="b" l="l" r="r" t="t"/>
            <a:pathLst>
              <a:path extrusionOk="0" h="269017" w="269028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82" name="Google Shape;382;p25"/>
          <p:cNvSpPr/>
          <p:nvPr/>
        </p:nvSpPr>
        <p:spPr>
          <a:xfrm>
            <a:off x="4312974" y="4603367"/>
            <a:ext cx="259059" cy="162531"/>
          </a:xfrm>
          <a:custGeom>
            <a:rect b="b" l="l" r="r" t="t"/>
            <a:pathLst>
              <a:path extrusionOk="0" h="213857" w="340867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83" name="Google Shape;383;p25"/>
          <p:cNvSpPr/>
          <p:nvPr/>
        </p:nvSpPr>
        <p:spPr>
          <a:xfrm>
            <a:off x="350228" y="1558014"/>
            <a:ext cx="259059" cy="162531"/>
          </a:xfrm>
          <a:custGeom>
            <a:rect b="b" l="l" r="r" t="t"/>
            <a:pathLst>
              <a:path extrusionOk="0" h="213857" w="340867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84" name="Google Shape;384;p25"/>
          <p:cNvSpPr/>
          <p:nvPr/>
        </p:nvSpPr>
        <p:spPr>
          <a:xfrm>
            <a:off x="8644571" y="2081396"/>
            <a:ext cx="204461" cy="204453"/>
          </a:xfrm>
          <a:custGeom>
            <a:rect b="b" l="l" r="r" t="t"/>
            <a:pathLst>
              <a:path extrusionOk="0" h="269017" w="269028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85" name="Google Shape;385;p25"/>
          <p:cNvSpPr/>
          <p:nvPr/>
        </p:nvSpPr>
        <p:spPr>
          <a:xfrm>
            <a:off x="311696" y="3084771"/>
            <a:ext cx="204461" cy="204453"/>
          </a:xfrm>
          <a:custGeom>
            <a:rect b="b" l="l" r="r" t="t"/>
            <a:pathLst>
              <a:path extrusionOk="0" h="269017" w="269028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86" name="Google Shape;386;p25"/>
          <p:cNvSpPr/>
          <p:nvPr/>
        </p:nvSpPr>
        <p:spPr>
          <a:xfrm>
            <a:off x="2308996" y="4663221"/>
            <a:ext cx="204461" cy="204453"/>
          </a:xfrm>
          <a:custGeom>
            <a:rect b="b" l="l" r="r" t="t"/>
            <a:pathLst>
              <a:path extrusionOk="0" h="269017" w="269028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87" name="Google Shape;387;p25"/>
          <p:cNvSpPr/>
          <p:nvPr/>
        </p:nvSpPr>
        <p:spPr>
          <a:xfrm>
            <a:off x="516153" y="4518164"/>
            <a:ext cx="259059" cy="162531"/>
          </a:xfrm>
          <a:custGeom>
            <a:rect b="b" l="l" r="r" t="t"/>
            <a:pathLst>
              <a:path extrusionOk="0" h="213857" w="340867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with Numbers">
  <p:cSld name="CUSTOM_2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6"/>
          <p:cNvSpPr/>
          <p:nvPr/>
        </p:nvSpPr>
        <p:spPr>
          <a:xfrm flipH="1">
            <a:off x="6799482" y="3172238"/>
            <a:ext cx="2417858" cy="2003819"/>
          </a:xfrm>
          <a:custGeom>
            <a:rect b="b" l="l" r="r" t="t"/>
            <a:pathLst>
              <a:path extrusionOk="0" h="2636604" w="3181392">
                <a:moveTo>
                  <a:pt x="0" y="28183"/>
                </a:moveTo>
                <a:cubicBezTo>
                  <a:pt x="0" y="28183"/>
                  <a:pt x="740219" y="0"/>
                  <a:pt x="678645" y="811223"/>
                </a:cubicBezTo>
                <a:cubicBezTo>
                  <a:pt x="617071" y="1622456"/>
                  <a:pt x="1538763" y="1921382"/>
                  <a:pt x="2012060" y="1722098"/>
                </a:cubicBezTo>
                <a:cubicBezTo>
                  <a:pt x="2485358" y="1522814"/>
                  <a:pt x="3181392" y="1882087"/>
                  <a:pt x="3070034" y="2636604"/>
                </a:cubicBezTo>
                <a:lnTo>
                  <a:pt x="0" y="263660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90" name="Google Shape;390;p26"/>
          <p:cNvSpPr/>
          <p:nvPr/>
        </p:nvSpPr>
        <p:spPr>
          <a:xfrm flipH="1">
            <a:off x="-51748" y="-34611"/>
            <a:ext cx="2073136" cy="2501500"/>
          </a:xfrm>
          <a:custGeom>
            <a:rect b="b" l="l" r="r" t="t"/>
            <a:pathLst>
              <a:path extrusionOk="0" h="3291448" w="2727811">
                <a:moveTo>
                  <a:pt x="29157" y="0"/>
                </a:moveTo>
                <a:cubicBezTo>
                  <a:pt x="29157" y="0"/>
                  <a:pt x="0" y="765820"/>
                  <a:pt x="839290" y="702119"/>
                </a:cubicBezTo>
                <a:cubicBezTo>
                  <a:pt x="1678590" y="638418"/>
                  <a:pt x="1987856" y="1591987"/>
                  <a:pt x="1781672" y="2081667"/>
                </a:cubicBezTo>
                <a:cubicBezTo>
                  <a:pt x="1575498" y="2571337"/>
                  <a:pt x="1947195" y="3291448"/>
                  <a:pt x="2727811" y="3176238"/>
                </a:cubicBezTo>
                <a:lnTo>
                  <a:pt x="272781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91" name="Google Shape;391;p26"/>
          <p:cNvSpPr txBox="1"/>
          <p:nvPr>
            <p:ph type="title"/>
          </p:nvPr>
        </p:nvSpPr>
        <p:spPr>
          <a:xfrm>
            <a:off x="311700" y="740664"/>
            <a:ext cx="8520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6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92" name="Google Shape;392;p26"/>
          <p:cNvGrpSpPr/>
          <p:nvPr/>
        </p:nvGrpSpPr>
        <p:grpSpPr>
          <a:xfrm>
            <a:off x="185935" y="188414"/>
            <a:ext cx="8692841" cy="4760852"/>
            <a:chOff x="185935" y="188414"/>
            <a:chExt cx="8692841" cy="4760852"/>
          </a:xfrm>
        </p:grpSpPr>
        <p:grpSp>
          <p:nvGrpSpPr>
            <p:cNvPr id="393" name="Google Shape;393;p26"/>
            <p:cNvGrpSpPr/>
            <p:nvPr/>
          </p:nvGrpSpPr>
          <p:grpSpPr>
            <a:xfrm>
              <a:off x="185935" y="188414"/>
              <a:ext cx="8692841" cy="4760852"/>
              <a:chOff x="185935" y="188414"/>
              <a:chExt cx="8692841" cy="4760852"/>
            </a:xfrm>
          </p:grpSpPr>
          <p:sp>
            <p:nvSpPr>
              <p:cNvPr id="394" name="Google Shape;394;p26"/>
              <p:cNvSpPr/>
              <p:nvPr/>
            </p:nvSpPr>
            <p:spPr>
              <a:xfrm>
                <a:off x="7295141" y="4746830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95" name="Google Shape;395;p26"/>
              <p:cNvSpPr/>
              <p:nvPr/>
            </p:nvSpPr>
            <p:spPr>
              <a:xfrm>
                <a:off x="1518679" y="188414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4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16"/>
                    </a:lnTo>
                    <a:cubicBezTo>
                      <a:pt x="175704" y="250581"/>
                      <a:pt x="15724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16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96" name="Google Shape;396;p26"/>
              <p:cNvSpPr/>
              <p:nvPr/>
            </p:nvSpPr>
            <p:spPr>
              <a:xfrm>
                <a:off x="6024098" y="274080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97" name="Google Shape;397;p26"/>
              <p:cNvSpPr/>
              <p:nvPr/>
            </p:nvSpPr>
            <p:spPr>
              <a:xfrm>
                <a:off x="8676998" y="1943199"/>
                <a:ext cx="201779" cy="202435"/>
              </a:xfrm>
              <a:custGeom>
                <a:rect b="b" l="l" r="r" t="t"/>
                <a:pathLst>
                  <a:path extrusionOk="0" h="269017" w="269038">
                    <a:moveTo>
                      <a:pt x="41200" y="93323"/>
                    </a:moveTo>
                    <a:lnTo>
                      <a:pt x="93334" y="93323"/>
                    </a:lnTo>
                    <a:lnTo>
                      <a:pt x="93334" y="41190"/>
                    </a:lnTo>
                    <a:cubicBezTo>
                      <a:pt x="93334" y="18436"/>
                      <a:pt x="111781" y="0"/>
                      <a:pt x="134524" y="0"/>
                    </a:cubicBezTo>
                    <a:cubicBezTo>
                      <a:pt x="157268" y="0"/>
                      <a:pt x="175715" y="18436"/>
                      <a:pt x="175715" y="41190"/>
                    </a:cubicBezTo>
                    <a:lnTo>
                      <a:pt x="175715" y="93323"/>
                    </a:lnTo>
                    <a:lnTo>
                      <a:pt x="227848" y="93323"/>
                    </a:lnTo>
                    <a:cubicBezTo>
                      <a:pt x="250592" y="93323"/>
                      <a:pt x="269038" y="111759"/>
                      <a:pt x="269038" y="134514"/>
                    </a:cubicBezTo>
                    <a:cubicBezTo>
                      <a:pt x="269038" y="157268"/>
                      <a:pt x="250592" y="175704"/>
                      <a:pt x="227848" y="175704"/>
                    </a:cubicBezTo>
                    <a:lnTo>
                      <a:pt x="175715" y="175704"/>
                    </a:lnTo>
                    <a:lnTo>
                      <a:pt x="175715" y="227827"/>
                    </a:lnTo>
                    <a:cubicBezTo>
                      <a:pt x="175715" y="250581"/>
                      <a:pt x="157268" y="269017"/>
                      <a:pt x="134524" y="269017"/>
                    </a:cubicBezTo>
                    <a:cubicBezTo>
                      <a:pt x="111781" y="269017"/>
                      <a:pt x="93334" y="250581"/>
                      <a:pt x="93334" y="227827"/>
                    </a:cubicBezTo>
                    <a:lnTo>
                      <a:pt x="93334" y="175704"/>
                    </a:lnTo>
                    <a:lnTo>
                      <a:pt x="4120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20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98" name="Google Shape;398;p26"/>
              <p:cNvSpPr/>
              <p:nvPr/>
            </p:nvSpPr>
            <p:spPr>
              <a:xfrm>
                <a:off x="185935" y="1722752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24"/>
                    </a:cubicBezTo>
                    <a:cubicBezTo>
                      <a:pt x="269028" y="157268"/>
                      <a:pt x="250581" y="175715"/>
                      <a:pt x="227837" y="175715"/>
                    </a:cubicBezTo>
                    <a:lnTo>
                      <a:pt x="175704" y="175715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15"/>
                    </a:lnTo>
                    <a:lnTo>
                      <a:pt x="41190" y="175715"/>
                    </a:lnTo>
                    <a:cubicBezTo>
                      <a:pt x="18446" y="175715"/>
                      <a:pt x="0" y="157268"/>
                      <a:pt x="0" y="13452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99" name="Google Shape;399;p26"/>
              <p:cNvSpPr/>
              <p:nvPr/>
            </p:nvSpPr>
            <p:spPr>
              <a:xfrm>
                <a:off x="2944366" y="4694302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79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79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00" name="Google Shape;400;p26"/>
              <p:cNvSpPr/>
              <p:nvPr/>
            </p:nvSpPr>
            <p:spPr>
              <a:xfrm>
                <a:off x="4038555" y="226740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74415" y="213857"/>
                    </a:moveTo>
                    <a:lnTo>
                      <a:pt x="85026" y="213857"/>
                    </a:lnTo>
                    <a:cubicBezTo>
                      <a:pt x="38142" y="213857"/>
                      <a:pt x="0" y="175715"/>
                      <a:pt x="0" y="128830"/>
                    </a:cubicBezTo>
                    <a:cubicBezTo>
                      <a:pt x="0" y="81946"/>
                      <a:pt x="38142" y="43804"/>
                      <a:pt x="85026" y="43804"/>
                    </a:cubicBezTo>
                    <a:cubicBezTo>
                      <a:pt x="88444" y="43804"/>
                      <a:pt x="91863" y="44016"/>
                      <a:pt x="95260" y="44439"/>
                    </a:cubicBezTo>
                    <a:cubicBezTo>
                      <a:pt x="115167" y="16679"/>
                      <a:pt x="147118" y="0"/>
                      <a:pt x="182043" y="0"/>
                    </a:cubicBezTo>
                    <a:cubicBezTo>
                      <a:pt x="232367" y="0"/>
                      <a:pt x="274785" y="34702"/>
                      <a:pt x="286046" y="81957"/>
                    </a:cubicBezTo>
                    <a:cubicBezTo>
                      <a:pt x="317171" y="87471"/>
                      <a:pt x="340867" y="114712"/>
                      <a:pt x="340867" y="147394"/>
                    </a:cubicBezTo>
                    <a:cubicBezTo>
                      <a:pt x="340867" y="184044"/>
                      <a:pt x="311054" y="213857"/>
                      <a:pt x="274415" y="213857"/>
                    </a:cubicBezTo>
                    <a:close/>
                    <a:moveTo>
                      <a:pt x="85026" y="86137"/>
                    </a:moveTo>
                    <a:cubicBezTo>
                      <a:pt x="61478" y="86137"/>
                      <a:pt x="42333" y="105293"/>
                      <a:pt x="42333" y="128830"/>
                    </a:cubicBezTo>
                    <a:cubicBezTo>
                      <a:pt x="42333" y="152378"/>
                      <a:pt x="61478" y="171524"/>
                      <a:pt x="85026" y="171524"/>
                    </a:cubicBezTo>
                    <a:lnTo>
                      <a:pt x="274415" y="171524"/>
                    </a:lnTo>
                    <a:cubicBezTo>
                      <a:pt x="287707" y="171524"/>
                      <a:pt x="298534" y="160707"/>
                      <a:pt x="298534" y="147394"/>
                    </a:cubicBezTo>
                    <a:cubicBezTo>
                      <a:pt x="298534" y="134090"/>
                      <a:pt x="287707" y="123274"/>
                      <a:pt x="274415" y="123274"/>
                    </a:cubicBezTo>
                    <a:cubicBezTo>
                      <a:pt x="273198" y="123274"/>
                      <a:pt x="272012" y="123401"/>
                      <a:pt x="270848" y="123581"/>
                    </a:cubicBezTo>
                    <a:lnTo>
                      <a:pt x="247702" y="127063"/>
                    </a:lnTo>
                    <a:lnTo>
                      <a:pt x="246559" y="103695"/>
                    </a:lnTo>
                    <a:cubicBezTo>
                      <a:pt x="244866" y="69289"/>
                      <a:pt x="216524" y="42333"/>
                      <a:pt x="182043" y="42333"/>
                    </a:cubicBezTo>
                    <a:cubicBezTo>
                      <a:pt x="157511" y="42333"/>
                      <a:pt x="135403" y="55954"/>
                      <a:pt x="124332" y="77903"/>
                    </a:cubicBezTo>
                    <a:lnTo>
                      <a:pt x="116067" y="94286"/>
                    </a:lnTo>
                    <a:lnTo>
                      <a:pt x="98689" y="88423"/>
                    </a:lnTo>
                    <a:cubicBezTo>
                      <a:pt x="94181" y="86899"/>
                      <a:pt x="89587" y="86137"/>
                      <a:pt x="85026" y="861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01" name="Google Shape;401;p26"/>
              <p:cNvSpPr/>
              <p:nvPr/>
            </p:nvSpPr>
            <p:spPr>
              <a:xfrm>
                <a:off x="4892693" y="4598603"/>
                <a:ext cx="465415" cy="281852"/>
              </a:xfrm>
              <a:custGeom>
                <a:rect b="b" l="l" r="r" t="t"/>
                <a:pathLst>
                  <a:path extrusionOk="0" h="374554" w="620553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02" name="Google Shape;402;p26"/>
              <p:cNvSpPr/>
              <p:nvPr/>
            </p:nvSpPr>
            <p:spPr>
              <a:xfrm>
                <a:off x="515528" y="4527116"/>
                <a:ext cx="465415" cy="281852"/>
              </a:xfrm>
              <a:custGeom>
                <a:rect b="b" l="l" r="r" t="t"/>
                <a:pathLst>
                  <a:path extrusionOk="0" h="374554" w="620553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03" name="Google Shape;403;p26"/>
              <p:cNvSpPr/>
              <p:nvPr/>
            </p:nvSpPr>
            <p:spPr>
              <a:xfrm>
                <a:off x="8288011" y="398667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04" name="Google Shape;404;p26"/>
              <p:cNvSpPr/>
              <p:nvPr/>
            </p:nvSpPr>
            <p:spPr>
              <a:xfrm>
                <a:off x="477243" y="430748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</p:grpSp>
        <p:sp>
          <p:nvSpPr>
            <p:cNvPr id="405" name="Google Shape;405;p26"/>
            <p:cNvSpPr/>
            <p:nvPr/>
          </p:nvSpPr>
          <p:spPr>
            <a:xfrm>
              <a:off x="8421361" y="4527117"/>
              <a:ext cx="255650" cy="160927"/>
            </a:xfrm>
            <a:custGeom>
              <a:rect b="b" l="l" r="r" t="t"/>
              <a:pathLst>
                <a:path extrusionOk="0" h="213857" w="340867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</p:grpSp>
      <p:sp>
        <p:nvSpPr>
          <p:cNvPr id="406" name="Google Shape;406;p26"/>
          <p:cNvSpPr txBox="1"/>
          <p:nvPr>
            <p:ph idx="1" type="subTitle"/>
          </p:nvPr>
        </p:nvSpPr>
        <p:spPr>
          <a:xfrm>
            <a:off x="1547140" y="3150625"/>
            <a:ext cx="1673400" cy="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07" name="Google Shape;407;p26"/>
          <p:cNvSpPr txBox="1"/>
          <p:nvPr>
            <p:ph idx="2" type="subTitle"/>
          </p:nvPr>
        </p:nvSpPr>
        <p:spPr>
          <a:xfrm>
            <a:off x="3755325" y="3150623"/>
            <a:ext cx="1674900" cy="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08" name="Google Shape;408;p26"/>
          <p:cNvSpPr txBox="1"/>
          <p:nvPr>
            <p:ph idx="3" type="subTitle"/>
          </p:nvPr>
        </p:nvSpPr>
        <p:spPr>
          <a:xfrm>
            <a:off x="5927865" y="3150623"/>
            <a:ext cx="1674900" cy="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09" name="Google Shape;409;p26"/>
          <p:cNvSpPr txBox="1"/>
          <p:nvPr>
            <p:ph idx="4" type="subTitle"/>
          </p:nvPr>
        </p:nvSpPr>
        <p:spPr>
          <a:xfrm>
            <a:off x="1627915" y="2787775"/>
            <a:ext cx="1512600" cy="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10" name="Google Shape;410;p26"/>
          <p:cNvSpPr txBox="1"/>
          <p:nvPr>
            <p:ph idx="5" type="subTitle"/>
          </p:nvPr>
        </p:nvSpPr>
        <p:spPr>
          <a:xfrm>
            <a:off x="3818465" y="2787775"/>
            <a:ext cx="1512600" cy="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11" name="Google Shape;411;p26"/>
          <p:cNvSpPr txBox="1"/>
          <p:nvPr>
            <p:ph idx="6" type="subTitle"/>
          </p:nvPr>
        </p:nvSpPr>
        <p:spPr>
          <a:xfrm>
            <a:off x="6009015" y="2787775"/>
            <a:ext cx="1512600" cy="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12" name="Google Shape;412;p26"/>
          <p:cNvSpPr txBox="1"/>
          <p:nvPr>
            <p:ph hasCustomPrompt="1" idx="7" type="title"/>
          </p:nvPr>
        </p:nvSpPr>
        <p:spPr>
          <a:xfrm>
            <a:off x="1542135" y="1860913"/>
            <a:ext cx="16731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13" name="Google Shape;413;p26"/>
          <p:cNvSpPr txBox="1"/>
          <p:nvPr>
            <p:ph hasCustomPrompt="1" idx="8" type="title"/>
          </p:nvPr>
        </p:nvSpPr>
        <p:spPr>
          <a:xfrm>
            <a:off x="3739938" y="1860913"/>
            <a:ext cx="16731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14" name="Google Shape;414;p26"/>
          <p:cNvSpPr txBox="1"/>
          <p:nvPr>
            <p:ph hasCustomPrompt="1" idx="9" type="title"/>
          </p:nvPr>
        </p:nvSpPr>
        <p:spPr>
          <a:xfrm>
            <a:off x="5928762" y="1860913"/>
            <a:ext cx="16731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3">
    <p:bg>
      <p:bgPr>
        <a:solidFill>
          <a:schemeClr val="dk1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oogle Shape;416;p27"/>
          <p:cNvGrpSpPr/>
          <p:nvPr/>
        </p:nvGrpSpPr>
        <p:grpSpPr>
          <a:xfrm>
            <a:off x="262135" y="188414"/>
            <a:ext cx="8616641" cy="4708323"/>
            <a:chOff x="262135" y="188414"/>
            <a:chExt cx="8616641" cy="4708323"/>
          </a:xfrm>
        </p:grpSpPr>
        <p:grpSp>
          <p:nvGrpSpPr>
            <p:cNvPr id="417" name="Google Shape;417;p27"/>
            <p:cNvGrpSpPr/>
            <p:nvPr/>
          </p:nvGrpSpPr>
          <p:grpSpPr>
            <a:xfrm>
              <a:off x="262135" y="188414"/>
              <a:ext cx="8616641" cy="4708323"/>
              <a:chOff x="262135" y="188414"/>
              <a:chExt cx="8616641" cy="4708323"/>
            </a:xfrm>
          </p:grpSpPr>
          <p:sp>
            <p:nvSpPr>
              <p:cNvPr id="418" name="Google Shape;418;p27"/>
              <p:cNvSpPr/>
              <p:nvPr/>
            </p:nvSpPr>
            <p:spPr>
              <a:xfrm>
                <a:off x="7066541" y="4670630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19" name="Google Shape;419;p27"/>
              <p:cNvSpPr/>
              <p:nvPr/>
            </p:nvSpPr>
            <p:spPr>
              <a:xfrm>
                <a:off x="1671079" y="188414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4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16"/>
                    </a:lnTo>
                    <a:cubicBezTo>
                      <a:pt x="175704" y="250581"/>
                      <a:pt x="15724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16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20" name="Google Shape;420;p27"/>
              <p:cNvSpPr/>
              <p:nvPr/>
            </p:nvSpPr>
            <p:spPr>
              <a:xfrm>
                <a:off x="6024098" y="274080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21" name="Google Shape;421;p27"/>
              <p:cNvSpPr/>
              <p:nvPr/>
            </p:nvSpPr>
            <p:spPr>
              <a:xfrm>
                <a:off x="8676998" y="1943199"/>
                <a:ext cx="201779" cy="202435"/>
              </a:xfrm>
              <a:custGeom>
                <a:rect b="b" l="l" r="r" t="t"/>
                <a:pathLst>
                  <a:path extrusionOk="0" h="269017" w="269038">
                    <a:moveTo>
                      <a:pt x="41200" y="93323"/>
                    </a:moveTo>
                    <a:lnTo>
                      <a:pt x="93334" y="93323"/>
                    </a:lnTo>
                    <a:lnTo>
                      <a:pt x="93334" y="41190"/>
                    </a:lnTo>
                    <a:cubicBezTo>
                      <a:pt x="93334" y="18436"/>
                      <a:pt x="111781" y="0"/>
                      <a:pt x="134524" y="0"/>
                    </a:cubicBezTo>
                    <a:cubicBezTo>
                      <a:pt x="157268" y="0"/>
                      <a:pt x="175715" y="18436"/>
                      <a:pt x="175715" y="41190"/>
                    </a:cubicBezTo>
                    <a:lnTo>
                      <a:pt x="175715" y="93323"/>
                    </a:lnTo>
                    <a:lnTo>
                      <a:pt x="227848" y="93323"/>
                    </a:lnTo>
                    <a:cubicBezTo>
                      <a:pt x="250592" y="93323"/>
                      <a:pt x="269038" y="111759"/>
                      <a:pt x="269038" y="134514"/>
                    </a:cubicBezTo>
                    <a:cubicBezTo>
                      <a:pt x="269038" y="157268"/>
                      <a:pt x="250592" y="175704"/>
                      <a:pt x="227848" y="175704"/>
                    </a:cubicBezTo>
                    <a:lnTo>
                      <a:pt x="175715" y="175704"/>
                    </a:lnTo>
                    <a:lnTo>
                      <a:pt x="175715" y="227827"/>
                    </a:lnTo>
                    <a:cubicBezTo>
                      <a:pt x="175715" y="250581"/>
                      <a:pt x="157268" y="269017"/>
                      <a:pt x="134524" y="269017"/>
                    </a:cubicBezTo>
                    <a:cubicBezTo>
                      <a:pt x="111781" y="269017"/>
                      <a:pt x="93334" y="250581"/>
                      <a:pt x="93334" y="227827"/>
                    </a:cubicBezTo>
                    <a:lnTo>
                      <a:pt x="93334" y="175704"/>
                    </a:lnTo>
                    <a:lnTo>
                      <a:pt x="4120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20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22" name="Google Shape;422;p27"/>
              <p:cNvSpPr/>
              <p:nvPr/>
            </p:nvSpPr>
            <p:spPr>
              <a:xfrm>
                <a:off x="262135" y="2103752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24"/>
                    </a:cubicBezTo>
                    <a:cubicBezTo>
                      <a:pt x="269028" y="157268"/>
                      <a:pt x="250581" y="175715"/>
                      <a:pt x="227837" y="175715"/>
                    </a:cubicBezTo>
                    <a:lnTo>
                      <a:pt x="175704" y="175715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15"/>
                    </a:lnTo>
                    <a:lnTo>
                      <a:pt x="41190" y="175715"/>
                    </a:lnTo>
                    <a:cubicBezTo>
                      <a:pt x="18446" y="175715"/>
                      <a:pt x="0" y="157268"/>
                      <a:pt x="0" y="13452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23" name="Google Shape;423;p27"/>
              <p:cNvSpPr/>
              <p:nvPr/>
            </p:nvSpPr>
            <p:spPr>
              <a:xfrm>
                <a:off x="2944366" y="4694302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79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79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24" name="Google Shape;424;p27"/>
              <p:cNvSpPr/>
              <p:nvPr/>
            </p:nvSpPr>
            <p:spPr>
              <a:xfrm>
                <a:off x="4038555" y="226740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74415" y="213857"/>
                    </a:moveTo>
                    <a:lnTo>
                      <a:pt x="85026" y="213857"/>
                    </a:lnTo>
                    <a:cubicBezTo>
                      <a:pt x="38142" y="213857"/>
                      <a:pt x="0" y="175715"/>
                      <a:pt x="0" y="128830"/>
                    </a:cubicBezTo>
                    <a:cubicBezTo>
                      <a:pt x="0" y="81946"/>
                      <a:pt x="38142" y="43804"/>
                      <a:pt x="85026" y="43804"/>
                    </a:cubicBezTo>
                    <a:cubicBezTo>
                      <a:pt x="88444" y="43804"/>
                      <a:pt x="91863" y="44016"/>
                      <a:pt x="95260" y="44439"/>
                    </a:cubicBezTo>
                    <a:cubicBezTo>
                      <a:pt x="115167" y="16679"/>
                      <a:pt x="147118" y="0"/>
                      <a:pt x="182043" y="0"/>
                    </a:cubicBezTo>
                    <a:cubicBezTo>
                      <a:pt x="232367" y="0"/>
                      <a:pt x="274785" y="34702"/>
                      <a:pt x="286046" y="81957"/>
                    </a:cubicBezTo>
                    <a:cubicBezTo>
                      <a:pt x="317171" y="87471"/>
                      <a:pt x="340867" y="114712"/>
                      <a:pt x="340867" y="147394"/>
                    </a:cubicBezTo>
                    <a:cubicBezTo>
                      <a:pt x="340867" y="184044"/>
                      <a:pt x="311054" y="213857"/>
                      <a:pt x="274415" y="213857"/>
                    </a:cubicBezTo>
                    <a:close/>
                    <a:moveTo>
                      <a:pt x="85026" y="86137"/>
                    </a:moveTo>
                    <a:cubicBezTo>
                      <a:pt x="61478" y="86137"/>
                      <a:pt x="42333" y="105293"/>
                      <a:pt x="42333" y="128830"/>
                    </a:cubicBezTo>
                    <a:cubicBezTo>
                      <a:pt x="42333" y="152378"/>
                      <a:pt x="61478" y="171524"/>
                      <a:pt x="85026" y="171524"/>
                    </a:cubicBezTo>
                    <a:lnTo>
                      <a:pt x="274415" y="171524"/>
                    </a:lnTo>
                    <a:cubicBezTo>
                      <a:pt x="287707" y="171524"/>
                      <a:pt x="298534" y="160707"/>
                      <a:pt x="298534" y="147394"/>
                    </a:cubicBezTo>
                    <a:cubicBezTo>
                      <a:pt x="298534" y="134090"/>
                      <a:pt x="287707" y="123274"/>
                      <a:pt x="274415" y="123274"/>
                    </a:cubicBezTo>
                    <a:cubicBezTo>
                      <a:pt x="273198" y="123274"/>
                      <a:pt x="272012" y="123401"/>
                      <a:pt x="270848" y="123581"/>
                    </a:cubicBezTo>
                    <a:lnTo>
                      <a:pt x="247702" y="127063"/>
                    </a:lnTo>
                    <a:lnTo>
                      <a:pt x="246559" y="103695"/>
                    </a:lnTo>
                    <a:cubicBezTo>
                      <a:pt x="244866" y="69289"/>
                      <a:pt x="216524" y="42333"/>
                      <a:pt x="182043" y="42333"/>
                    </a:cubicBezTo>
                    <a:cubicBezTo>
                      <a:pt x="157511" y="42333"/>
                      <a:pt x="135403" y="55954"/>
                      <a:pt x="124332" y="77903"/>
                    </a:cubicBezTo>
                    <a:lnTo>
                      <a:pt x="116067" y="94286"/>
                    </a:lnTo>
                    <a:lnTo>
                      <a:pt x="98689" y="88423"/>
                    </a:lnTo>
                    <a:cubicBezTo>
                      <a:pt x="94181" y="86899"/>
                      <a:pt x="89587" y="86137"/>
                      <a:pt x="85026" y="861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25" name="Google Shape;425;p27"/>
              <p:cNvSpPr/>
              <p:nvPr/>
            </p:nvSpPr>
            <p:spPr>
              <a:xfrm>
                <a:off x="4892693" y="4598603"/>
                <a:ext cx="465415" cy="281852"/>
              </a:xfrm>
              <a:custGeom>
                <a:rect b="b" l="l" r="r" t="t"/>
                <a:pathLst>
                  <a:path extrusionOk="0" h="374554" w="620553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26" name="Google Shape;426;p27"/>
              <p:cNvSpPr/>
              <p:nvPr/>
            </p:nvSpPr>
            <p:spPr>
              <a:xfrm>
                <a:off x="515528" y="4527116"/>
                <a:ext cx="465415" cy="281852"/>
              </a:xfrm>
              <a:custGeom>
                <a:rect b="b" l="l" r="r" t="t"/>
                <a:pathLst>
                  <a:path extrusionOk="0" h="374554" w="620553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27" name="Google Shape;427;p27"/>
              <p:cNvSpPr/>
              <p:nvPr/>
            </p:nvSpPr>
            <p:spPr>
              <a:xfrm>
                <a:off x="8288011" y="398667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28" name="Google Shape;428;p27"/>
              <p:cNvSpPr/>
              <p:nvPr/>
            </p:nvSpPr>
            <p:spPr>
              <a:xfrm>
                <a:off x="477243" y="430748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</p:grpSp>
        <p:sp>
          <p:nvSpPr>
            <p:cNvPr id="429" name="Google Shape;429;p27"/>
            <p:cNvSpPr/>
            <p:nvPr/>
          </p:nvSpPr>
          <p:spPr>
            <a:xfrm>
              <a:off x="8421361" y="4527117"/>
              <a:ext cx="255650" cy="160927"/>
            </a:xfrm>
            <a:custGeom>
              <a:rect b="b" l="l" r="r" t="t"/>
              <a:pathLst>
                <a:path extrusionOk="0" h="213857" w="340867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</p:grpSp>
      <p:sp>
        <p:nvSpPr>
          <p:cNvPr id="430" name="Google Shape;430;p27"/>
          <p:cNvSpPr txBox="1"/>
          <p:nvPr>
            <p:ph idx="1" type="subTitle"/>
          </p:nvPr>
        </p:nvSpPr>
        <p:spPr>
          <a:xfrm>
            <a:off x="697650" y="3303119"/>
            <a:ext cx="1645800" cy="9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1" name="Google Shape;431;p27"/>
          <p:cNvSpPr txBox="1"/>
          <p:nvPr>
            <p:ph type="title"/>
          </p:nvPr>
        </p:nvSpPr>
        <p:spPr>
          <a:xfrm>
            <a:off x="807250" y="740664"/>
            <a:ext cx="7374000" cy="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6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32" name="Google Shape;432;p27"/>
          <p:cNvSpPr txBox="1"/>
          <p:nvPr>
            <p:ph idx="2" type="subTitle"/>
          </p:nvPr>
        </p:nvSpPr>
        <p:spPr>
          <a:xfrm>
            <a:off x="2725833" y="3303119"/>
            <a:ext cx="1645800" cy="9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3" name="Google Shape;433;p27"/>
          <p:cNvSpPr txBox="1"/>
          <p:nvPr>
            <p:ph idx="3" type="subTitle"/>
          </p:nvPr>
        </p:nvSpPr>
        <p:spPr>
          <a:xfrm>
            <a:off x="4744280" y="3303119"/>
            <a:ext cx="1645800" cy="9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4" name="Google Shape;434;p27"/>
          <p:cNvSpPr txBox="1"/>
          <p:nvPr>
            <p:ph idx="4" type="subTitle"/>
          </p:nvPr>
        </p:nvSpPr>
        <p:spPr>
          <a:xfrm>
            <a:off x="794217" y="2747575"/>
            <a:ext cx="1439400" cy="4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000"/>
            </a:lvl9pPr>
          </a:lstStyle>
          <a:p/>
        </p:txBody>
      </p:sp>
      <p:sp>
        <p:nvSpPr>
          <p:cNvPr id="435" name="Google Shape;435;p27"/>
          <p:cNvSpPr txBox="1"/>
          <p:nvPr>
            <p:ph idx="5" type="subTitle"/>
          </p:nvPr>
        </p:nvSpPr>
        <p:spPr>
          <a:xfrm>
            <a:off x="2829317" y="2747575"/>
            <a:ext cx="1435500" cy="4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000"/>
            </a:lvl9pPr>
          </a:lstStyle>
          <a:p/>
        </p:txBody>
      </p:sp>
      <p:sp>
        <p:nvSpPr>
          <p:cNvPr id="436" name="Google Shape;436;p27"/>
          <p:cNvSpPr txBox="1"/>
          <p:nvPr>
            <p:ph idx="6" type="subTitle"/>
          </p:nvPr>
        </p:nvSpPr>
        <p:spPr>
          <a:xfrm>
            <a:off x="4851408" y="2747575"/>
            <a:ext cx="1438800" cy="4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000"/>
            </a:lvl9pPr>
          </a:lstStyle>
          <a:p/>
        </p:txBody>
      </p:sp>
      <p:sp>
        <p:nvSpPr>
          <p:cNvPr id="437" name="Google Shape;437;p27"/>
          <p:cNvSpPr txBox="1"/>
          <p:nvPr>
            <p:ph idx="7" type="subTitle"/>
          </p:nvPr>
        </p:nvSpPr>
        <p:spPr>
          <a:xfrm>
            <a:off x="6775848" y="3303119"/>
            <a:ext cx="1645800" cy="9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8" name="Google Shape;438;p27"/>
          <p:cNvSpPr txBox="1"/>
          <p:nvPr>
            <p:ph idx="8" type="subTitle"/>
          </p:nvPr>
        </p:nvSpPr>
        <p:spPr>
          <a:xfrm>
            <a:off x="6876800" y="2747575"/>
            <a:ext cx="1439400" cy="4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 11">
  <p:cSld name="CUSTOM_4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8"/>
          <p:cNvSpPr txBox="1"/>
          <p:nvPr>
            <p:ph idx="1" type="body"/>
          </p:nvPr>
        </p:nvSpPr>
        <p:spPr>
          <a:xfrm>
            <a:off x="1211175" y="2841350"/>
            <a:ext cx="3799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1" name="Google Shape;44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2" name="Google Shape;442;p28"/>
          <p:cNvSpPr/>
          <p:nvPr/>
        </p:nvSpPr>
        <p:spPr>
          <a:xfrm>
            <a:off x="4211826" y="0"/>
            <a:ext cx="4946134" cy="5160644"/>
          </a:xfrm>
          <a:custGeom>
            <a:rect b="b" l="l" r="r" t="t"/>
            <a:pathLst>
              <a:path extrusionOk="0" h="6857999" w="6594845">
                <a:moveTo>
                  <a:pt x="4523983" y="0"/>
                </a:moveTo>
                <a:cubicBezTo>
                  <a:pt x="4152995" y="542787"/>
                  <a:pt x="4065153" y="1249849"/>
                  <a:pt x="4307448" y="1825296"/>
                </a:cubicBezTo>
                <a:cubicBezTo>
                  <a:pt x="4805912" y="3009148"/>
                  <a:pt x="4058210" y="5314547"/>
                  <a:pt x="2029100" y="5160528"/>
                </a:cubicBezTo>
                <a:cubicBezTo>
                  <a:pt x="0" y="5006519"/>
                  <a:pt x="70495" y="6857999"/>
                  <a:pt x="70495" y="6857999"/>
                </a:cubicBezTo>
                <a:lnTo>
                  <a:pt x="6594845" y="6857999"/>
                </a:lnTo>
                <a:lnTo>
                  <a:pt x="659484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443" name="Google Shape;443;p28"/>
          <p:cNvSpPr/>
          <p:nvPr/>
        </p:nvSpPr>
        <p:spPr>
          <a:xfrm>
            <a:off x="5372038" y="1705613"/>
            <a:ext cx="1558496" cy="1563691"/>
          </a:xfrm>
          <a:custGeom>
            <a:rect b="b" l="l" r="r" t="t"/>
            <a:pathLst>
              <a:path extrusionOk="0" h="2077995" w="2077995">
                <a:moveTo>
                  <a:pt x="2077995" y="1038997"/>
                </a:moveTo>
                <a:cubicBezTo>
                  <a:pt x="2077995" y="1612815"/>
                  <a:pt x="1612815" y="2077995"/>
                  <a:pt x="1038997" y="2077995"/>
                </a:cubicBezTo>
                <a:cubicBezTo>
                  <a:pt x="465169" y="2077995"/>
                  <a:pt x="0" y="1612815"/>
                  <a:pt x="0" y="1038997"/>
                </a:cubicBezTo>
                <a:cubicBezTo>
                  <a:pt x="0" y="465169"/>
                  <a:pt x="465169" y="0"/>
                  <a:pt x="1038997" y="0"/>
                </a:cubicBezTo>
                <a:cubicBezTo>
                  <a:pt x="1612815" y="0"/>
                  <a:pt x="2077995" y="465169"/>
                  <a:pt x="2077995" y="1038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grpSp>
        <p:nvGrpSpPr>
          <p:cNvPr id="444" name="Google Shape;444;p28"/>
          <p:cNvGrpSpPr/>
          <p:nvPr/>
        </p:nvGrpSpPr>
        <p:grpSpPr>
          <a:xfrm>
            <a:off x="262135" y="188414"/>
            <a:ext cx="8616641" cy="4708323"/>
            <a:chOff x="262135" y="188414"/>
            <a:chExt cx="8616641" cy="4708323"/>
          </a:xfrm>
        </p:grpSpPr>
        <p:grpSp>
          <p:nvGrpSpPr>
            <p:cNvPr id="445" name="Google Shape;445;p28"/>
            <p:cNvGrpSpPr/>
            <p:nvPr/>
          </p:nvGrpSpPr>
          <p:grpSpPr>
            <a:xfrm>
              <a:off x="262135" y="188414"/>
              <a:ext cx="8616641" cy="4708323"/>
              <a:chOff x="262135" y="188414"/>
              <a:chExt cx="8616641" cy="4708323"/>
            </a:xfrm>
          </p:grpSpPr>
          <p:sp>
            <p:nvSpPr>
              <p:cNvPr id="446" name="Google Shape;446;p28"/>
              <p:cNvSpPr/>
              <p:nvPr/>
            </p:nvSpPr>
            <p:spPr>
              <a:xfrm>
                <a:off x="7066541" y="4670630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47" name="Google Shape;447;p28"/>
              <p:cNvSpPr/>
              <p:nvPr/>
            </p:nvSpPr>
            <p:spPr>
              <a:xfrm>
                <a:off x="1671079" y="188414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4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16"/>
                    </a:lnTo>
                    <a:cubicBezTo>
                      <a:pt x="175704" y="250581"/>
                      <a:pt x="15724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16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48" name="Google Shape;448;p28"/>
              <p:cNvSpPr/>
              <p:nvPr/>
            </p:nvSpPr>
            <p:spPr>
              <a:xfrm>
                <a:off x="6024098" y="274080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49" name="Google Shape;449;p28"/>
              <p:cNvSpPr/>
              <p:nvPr/>
            </p:nvSpPr>
            <p:spPr>
              <a:xfrm>
                <a:off x="8676998" y="1943199"/>
                <a:ext cx="201779" cy="202435"/>
              </a:xfrm>
              <a:custGeom>
                <a:rect b="b" l="l" r="r" t="t"/>
                <a:pathLst>
                  <a:path extrusionOk="0" h="269017" w="269038">
                    <a:moveTo>
                      <a:pt x="41200" y="93323"/>
                    </a:moveTo>
                    <a:lnTo>
                      <a:pt x="93334" y="93323"/>
                    </a:lnTo>
                    <a:lnTo>
                      <a:pt x="93334" y="41190"/>
                    </a:lnTo>
                    <a:cubicBezTo>
                      <a:pt x="93334" y="18436"/>
                      <a:pt x="111781" y="0"/>
                      <a:pt x="134524" y="0"/>
                    </a:cubicBezTo>
                    <a:cubicBezTo>
                      <a:pt x="157268" y="0"/>
                      <a:pt x="175715" y="18436"/>
                      <a:pt x="175715" y="41190"/>
                    </a:cubicBezTo>
                    <a:lnTo>
                      <a:pt x="175715" y="93323"/>
                    </a:lnTo>
                    <a:lnTo>
                      <a:pt x="227848" y="93323"/>
                    </a:lnTo>
                    <a:cubicBezTo>
                      <a:pt x="250592" y="93323"/>
                      <a:pt x="269038" y="111759"/>
                      <a:pt x="269038" y="134514"/>
                    </a:cubicBezTo>
                    <a:cubicBezTo>
                      <a:pt x="269038" y="157268"/>
                      <a:pt x="250592" y="175704"/>
                      <a:pt x="227848" y="175704"/>
                    </a:cubicBezTo>
                    <a:lnTo>
                      <a:pt x="175715" y="175704"/>
                    </a:lnTo>
                    <a:lnTo>
                      <a:pt x="175715" y="227827"/>
                    </a:lnTo>
                    <a:cubicBezTo>
                      <a:pt x="175715" y="250581"/>
                      <a:pt x="157268" y="269017"/>
                      <a:pt x="134524" y="269017"/>
                    </a:cubicBezTo>
                    <a:cubicBezTo>
                      <a:pt x="111781" y="269017"/>
                      <a:pt x="93334" y="250581"/>
                      <a:pt x="93334" y="227827"/>
                    </a:cubicBezTo>
                    <a:lnTo>
                      <a:pt x="93334" y="175704"/>
                    </a:lnTo>
                    <a:lnTo>
                      <a:pt x="4120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20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50" name="Google Shape;450;p28"/>
              <p:cNvSpPr/>
              <p:nvPr/>
            </p:nvSpPr>
            <p:spPr>
              <a:xfrm>
                <a:off x="262135" y="2103752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24"/>
                    </a:cubicBezTo>
                    <a:cubicBezTo>
                      <a:pt x="269028" y="157268"/>
                      <a:pt x="250581" y="175715"/>
                      <a:pt x="227837" y="175715"/>
                    </a:cubicBezTo>
                    <a:lnTo>
                      <a:pt x="175704" y="175715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15"/>
                    </a:lnTo>
                    <a:lnTo>
                      <a:pt x="41190" y="175715"/>
                    </a:lnTo>
                    <a:cubicBezTo>
                      <a:pt x="18446" y="175715"/>
                      <a:pt x="0" y="157268"/>
                      <a:pt x="0" y="13452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51" name="Google Shape;451;p28"/>
              <p:cNvSpPr/>
              <p:nvPr/>
            </p:nvSpPr>
            <p:spPr>
              <a:xfrm>
                <a:off x="2944366" y="4694302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79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79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52" name="Google Shape;452;p28"/>
              <p:cNvSpPr/>
              <p:nvPr/>
            </p:nvSpPr>
            <p:spPr>
              <a:xfrm>
                <a:off x="4038555" y="226740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74415" y="213857"/>
                    </a:moveTo>
                    <a:lnTo>
                      <a:pt x="85026" y="213857"/>
                    </a:lnTo>
                    <a:cubicBezTo>
                      <a:pt x="38142" y="213857"/>
                      <a:pt x="0" y="175715"/>
                      <a:pt x="0" y="128830"/>
                    </a:cubicBezTo>
                    <a:cubicBezTo>
                      <a:pt x="0" y="81946"/>
                      <a:pt x="38142" y="43804"/>
                      <a:pt x="85026" y="43804"/>
                    </a:cubicBezTo>
                    <a:cubicBezTo>
                      <a:pt x="88444" y="43804"/>
                      <a:pt x="91863" y="44016"/>
                      <a:pt x="95260" y="44439"/>
                    </a:cubicBezTo>
                    <a:cubicBezTo>
                      <a:pt x="115167" y="16679"/>
                      <a:pt x="147118" y="0"/>
                      <a:pt x="182043" y="0"/>
                    </a:cubicBezTo>
                    <a:cubicBezTo>
                      <a:pt x="232367" y="0"/>
                      <a:pt x="274785" y="34702"/>
                      <a:pt x="286046" y="81957"/>
                    </a:cubicBezTo>
                    <a:cubicBezTo>
                      <a:pt x="317171" y="87471"/>
                      <a:pt x="340867" y="114712"/>
                      <a:pt x="340867" y="147394"/>
                    </a:cubicBezTo>
                    <a:cubicBezTo>
                      <a:pt x="340867" y="184044"/>
                      <a:pt x="311054" y="213857"/>
                      <a:pt x="274415" y="213857"/>
                    </a:cubicBezTo>
                    <a:close/>
                    <a:moveTo>
                      <a:pt x="85026" y="86137"/>
                    </a:moveTo>
                    <a:cubicBezTo>
                      <a:pt x="61478" y="86137"/>
                      <a:pt x="42333" y="105293"/>
                      <a:pt x="42333" y="128830"/>
                    </a:cubicBezTo>
                    <a:cubicBezTo>
                      <a:pt x="42333" y="152378"/>
                      <a:pt x="61478" y="171524"/>
                      <a:pt x="85026" y="171524"/>
                    </a:cubicBezTo>
                    <a:lnTo>
                      <a:pt x="274415" y="171524"/>
                    </a:lnTo>
                    <a:cubicBezTo>
                      <a:pt x="287707" y="171524"/>
                      <a:pt x="298534" y="160707"/>
                      <a:pt x="298534" y="147394"/>
                    </a:cubicBezTo>
                    <a:cubicBezTo>
                      <a:pt x="298534" y="134090"/>
                      <a:pt x="287707" y="123274"/>
                      <a:pt x="274415" y="123274"/>
                    </a:cubicBezTo>
                    <a:cubicBezTo>
                      <a:pt x="273198" y="123274"/>
                      <a:pt x="272012" y="123401"/>
                      <a:pt x="270848" y="123581"/>
                    </a:cubicBezTo>
                    <a:lnTo>
                      <a:pt x="247702" y="127063"/>
                    </a:lnTo>
                    <a:lnTo>
                      <a:pt x="246559" y="103695"/>
                    </a:lnTo>
                    <a:cubicBezTo>
                      <a:pt x="244866" y="69289"/>
                      <a:pt x="216524" y="42333"/>
                      <a:pt x="182043" y="42333"/>
                    </a:cubicBezTo>
                    <a:cubicBezTo>
                      <a:pt x="157511" y="42333"/>
                      <a:pt x="135403" y="55954"/>
                      <a:pt x="124332" y="77903"/>
                    </a:cubicBezTo>
                    <a:lnTo>
                      <a:pt x="116067" y="94286"/>
                    </a:lnTo>
                    <a:lnTo>
                      <a:pt x="98689" y="88423"/>
                    </a:lnTo>
                    <a:cubicBezTo>
                      <a:pt x="94181" y="86899"/>
                      <a:pt x="89587" y="86137"/>
                      <a:pt x="85026" y="861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53" name="Google Shape;453;p28"/>
              <p:cNvSpPr/>
              <p:nvPr/>
            </p:nvSpPr>
            <p:spPr>
              <a:xfrm>
                <a:off x="4892693" y="4598603"/>
                <a:ext cx="465415" cy="281852"/>
              </a:xfrm>
              <a:custGeom>
                <a:rect b="b" l="l" r="r" t="t"/>
                <a:pathLst>
                  <a:path extrusionOk="0" h="374554" w="620553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54" name="Google Shape;454;p28"/>
              <p:cNvSpPr/>
              <p:nvPr/>
            </p:nvSpPr>
            <p:spPr>
              <a:xfrm>
                <a:off x="515528" y="4527116"/>
                <a:ext cx="465415" cy="281852"/>
              </a:xfrm>
              <a:custGeom>
                <a:rect b="b" l="l" r="r" t="t"/>
                <a:pathLst>
                  <a:path extrusionOk="0" h="374554" w="620553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55" name="Google Shape;455;p28"/>
              <p:cNvSpPr/>
              <p:nvPr/>
            </p:nvSpPr>
            <p:spPr>
              <a:xfrm>
                <a:off x="8288011" y="398667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56" name="Google Shape;456;p28"/>
              <p:cNvSpPr/>
              <p:nvPr/>
            </p:nvSpPr>
            <p:spPr>
              <a:xfrm>
                <a:off x="477243" y="430748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</p:grpSp>
        <p:sp>
          <p:nvSpPr>
            <p:cNvPr id="457" name="Google Shape;457;p28"/>
            <p:cNvSpPr/>
            <p:nvPr/>
          </p:nvSpPr>
          <p:spPr>
            <a:xfrm>
              <a:off x="8421361" y="4527117"/>
              <a:ext cx="255650" cy="160927"/>
            </a:xfrm>
            <a:custGeom>
              <a:rect b="b" l="l" r="r" t="t"/>
              <a:pathLst>
                <a:path extrusionOk="0" h="213857" w="340867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</p:grpSp>
      <p:sp>
        <p:nvSpPr>
          <p:cNvPr id="458" name="Google Shape;458;p28"/>
          <p:cNvSpPr txBox="1"/>
          <p:nvPr>
            <p:ph type="title"/>
          </p:nvPr>
        </p:nvSpPr>
        <p:spPr>
          <a:xfrm>
            <a:off x="1211175" y="1143000"/>
            <a:ext cx="4192500" cy="15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5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5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9"/>
          <p:cNvSpPr txBox="1"/>
          <p:nvPr>
            <p:ph type="title"/>
          </p:nvPr>
        </p:nvSpPr>
        <p:spPr>
          <a:xfrm>
            <a:off x="1211175" y="740675"/>
            <a:ext cx="6727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6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1" name="Google Shape;461;p29"/>
          <p:cNvSpPr/>
          <p:nvPr/>
        </p:nvSpPr>
        <p:spPr>
          <a:xfrm>
            <a:off x="5255451" y="0"/>
            <a:ext cx="4946134" cy="5160644"/>
          </a:xfrm>
          <a:custGeom>
            <a:rect b="b" l="l" r="r" t="t"/>
            <a:pathLst>
              <a:path extrusionOk="0" h="6857999" w="6594845">
                <a:moveTo>
                  <a:pt x="4523983" y="0"/>
                </a:moveTo>
                <a:cubicBezTo>
                  <a:pt x="4152995" y="542787"/>
                  <a:pt x="4065153" y="1249849"/>
                  <a:pt x="4307448" y="1825296"/>
                </a:cubicBezTo>
                <a:cubicBezTo>
                  <a:pt x="4805912" y="3009148"/>
                  <a:pt x="4058210" y="5314547"/>
                  <a:pt x="2029100" y="5160528"/>
                </a:cubicBezTo>
                <a:cubicBezTo>
                  <a:pt x="0" y="5006519"/>
                  <a:pt x="70495" y="6857999"/>
                  <a:pt x="70495" y="6857999"/>
                </a:cubicBezTo>
                <a:lnTo>
                  <a:pt x="6594845" y="6857999"/>
                </a:lnTo>
                <a:lnTo>
                  <a:pt x="659484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grpSp>
        <p:nvGrpSpPr>
          <p:cNvPr id="462" name="Google Shape;462;p29"/>
          <p:cNvGrpSpPr/>
          <p:nvPr/>
        </p:nvGrpSpPr>
        <p:grpSpPr>
          <a:xfrm>
            <a:off x="262135" y="188414"/>
            <a:ext cx="8746089" cy="4724366"/>
            <a:chOff x="262135" y="188414"/>
            <a:chExt cx="8746089" cy="4724366"/>
          </a:xfrm>
        </p:grpSpPr>
        <p:grpSp>
          <p:nvGrpSpPr>
            <p:cNvPr id="463" name="Google Shape;463;p29"/>
            <p:cNvGrpSpPr/>
            <p:nvPr/>
          </p:nvGrpSpPr>
          <p:grpSpPr>
            <a:xfrm>
              <a:off x="262135" y="188414"/>
              <a:ext cx="8719141" cy="4724366"/>
              <a:chOff x="262135" y="188414"/>
              <a:chExt cx="8719141" cy="4724366"/>
            </a:xfrm>
          </p:grpSpPr>
          <p:sp>
            <p:nvSpPr>
              <p:cNvPr id="464" name="Google Shape;464;p29"/>
              <p:cNvSpPr/>
              <p:nvPr/>
            </p:nvSpPr>
            <p:spPr>
              <a:xfrm>
                <a:off x="7550866" y="4670630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65" name="Google Shape;465;p29"/>
              <p:cNvSpPr/>
              <p:nvPr/>
            </p:nvSpPr>
            <p:spPr>
              <a:xfrm>
                <a:off x="1671079" y="188414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4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16"/>
                    </a:lnTo>
                    <a:cubicBezTo>
                      <a:pt x="175704" y="250581"/>
                      <a:pt x="15724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16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66" name="Google Shape;466;p29"/>
              <p:cNvSpPr/>
              <p:nvPr/>
            </p:nvSpPr>
            <p:spPr>
              <a:xfrm>
                <a:off x="6024098" y="274080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67" name="Google Shape;467;p29"/>
              <p:cNvSpPr/>
              <p:nvPr/>
            </p:nvSpPr>
            <p:spPr>
              <a:xfrm>
                <a:off x="8779498" y="843674"/>
                <a:ext cx="201779" cy="202435"/>
              </a:xfrm>
              <a:custGeom>
                <a:rect b="b" l="l" r="r" t="t"/>
                <a:pathLst>
                  <a:path extrusionOk="0" h="269017" w="269038">
                    <a:moveTo>
                      <a:pt x="41200" y="93323"/>
                    </a:moveTo>
                    <a:lnTo>
                      <a:pt x="93334" y="93323"/>
                    </a:lnTo>
                    <a:lnTo>
                      <a:pt x="93334" y="41190"/>
                    </a:lnTo>
                    <a:cubicBezTo>
                      <a:pt x="93334" y="18436"/>
                      <a:pt x="111781" y="0"/>
                      <a:pt x="134524" y="0"/>
                    </a:cubicBezTo>
                    <a:cubicBezTo>
                      <a:pt x="157268" y="0"/>
                      <a:pt x="175715" y="18436"/>
                      <a:pt x="175715" y="41190"/>
                    </a:cubicBezTo>
                    <a:lnTo>
                      <a:pt x="175715" y="93323"/>
                    </a:lnTo>
                    <a:lnTo>
                      <a:pt x="227848" y="93323"/>
                    </a:lnTo>
                    <a:cubicBezTo>
                      <a:pt x="250592" y="93323"/>
                      <a:pt x="269038" y="111759"/>
                      <a:pt x="269038" y="134514"/>
                    </a:cubicBezTo>
                    <a:cubicBezTo>
                      <a:pt x="269038" y="157268"/>
                      <a:pt x="250592" y="175704"/>
                      <a:pt x="227848" y="175704"/>
                    </a:cubicBezTo>
                    <a:lnTo>
                      <a:pt x="175715" y="175704"/>
                    </a:lnTo>
                    <a:lnTo>
                      <a:pt x="175715" y="227827"/>
                    </a:lnTo>
                    <a:cubicBezTo>
                      <a:pt x="175715" y="250581"/>
                      <a:pt x="157268" y="269017"/>
                      <a:pt x="134524" y="269017"/>
                    </a:cubicBezTo>
                    <a:cubicBezTo>
                      <a:pt x="111781" y="269017"/>
                      <a:pt x="93334" y="250581"/>
                      <a:pt x="93334" y="227827"/>
                    </a:cubicBezTo>
                    <a:lnTo>
                      <a:pt x="93334" y="175704"/>
                    </a:lnTo>
                    <a:lnTo>
                      <a:pt x="4120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20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68" name="Google Shape;468;p29"/>
              <p:cNvSpPr/>
              <p:nvPr/>
            </p:nvSpPr>
            <p:spPr>
              <a:xfrm>
                <a:off x="262135" y="2103752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24"/>
                    </a:cubicBezTo>
                    <a:cubicBezTo>
                      <a:pt x="269028" y="157268"/>
                      <a:pt x="250581" y="175715"/>
                      <a:pt x="227837" y="175715"/>
                    </a:cubicBezTo>
                    <a:lnTo>
                      <a:pt x="175704" y="175715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15"/>
                    </a:lnTo>
                    <a:lnTo>
                      <a:pt x="41190" y="175715"/>
                    </a:lnTo>
                    <a:cubicBezTo>
                      <a:pt x="18446" y="175715"/>
                      <a:pt x="0" y="157268"/>
                      <a:pt x="0" y="13452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69" name="Google Shape;469;p29"/>
              <p:cNvSpPr/>
              <p:nvPr/>
            </p:nvSpPr>
            <p:spPr>
              <a:xfrm>
                <a:off x="2944366" y="4694302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79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79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70" name="Google Shape;470;p29"/>
              <p:cNvSpPr/>
              <p:nvPr/>
            </p:nvSpPr>
            <p:spPr>
              <a:xfrm>
                <a:off x="4038555" y="226740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74415" y="213857"/>
                    </a:moveTo>
                    <a:lnTo>
                      <a:pt x="85026" y="213857"/>
                    </a:lnTo>
                    <a:cubicBezTo>
                      <a:pt x="38142" y="213857"/>
                      <a:pt x="0" y="175715"/>
                      <a:pt x="0" y="128830"/>
                    </a:cubicBezTo>
                    <a:cubicBezTo>
                      <a:pt x="0" y="81946"/>
                      <a:pt x="38142" y="43804"/>
                      <a:pt x="85026" y="43804"/>
                    </a:cubicBezTo>
                    <a:cubicBezTo>
                      <a:pt x="88444" y="43804"/>
                      <a:pt x="91863" y="44016"/>
                      <a:pt x="95260" y="44439"/>
                    </a:cubicBezTo>
                    <a:cubicBezTo>
                      <a:pt x="115167" y="16679"/>
                      <a:pt x="147118" y="0"/>
                      <a:pt x="182043" y="0"/>
                    </a:cubicBezTo>
                    <a:cubicBezTo>
                      <a:pt x="232367" y="0"/>
                      <a:pt x="274785" y="34702"/>
                      <a:pt x="286046" y="81957"/>
                    </a:cubicBezTo>
                    <a:cubicBezTo>
                      <a:pt x="317171" y="87471"/>
                      <a:pt x="340867" y="114712"/>
                      <a:pt x="340867" y="147394"/>
                    </a:cubicBezTo>
                    <a:cubicBezTo>
                      <a:pt x="340867" y="184044"/>
                      <a:pt x="311054" y="213857"/>
                      <a:pt x="274415" y="213857"/>
                    </a:cubicBezTo>
                    <a:close/>
                    <a:moveTo>
                      <a:pt x="85026" y="86137"/>
                    </a:moveTo>
                    <a:cubicBezTo>
                      <a:pt x="61478" y="86137"/>
                      <a:pt x="42333" y="105293"/>
                      <a:pt x="42333" y="128830"/>
                    </a:cubicBezTo>
                    <a:cubicBezTo>
                      <a:pt x="42333" y="152378"/>
                      <a:pt x="61478" y="171524"/>
                      <a:pt x="85026" y="171524"/>
                    </a:cubicBezTo>
                    <a:lnTo>
                      <a:pt x="274415" y="171524"/>
                    </a:lnTo>
                    <a:cubicBezTo>
                      <a:pt x="287707" y="171524"/>
                      <a:pt x="298534" y="160707"/>
                      <a:pt x="298534" y="147394"/>
                    </a:cubicBezTo>
                    <a:cubicBezTo>
                      <a:pt x="298534" y="134090"/>
                      <a:pt x="287707" y="123274"/>
                      <a:pt x="274415" y="123274"/>
                    </a:cubicBezTo>
                    <a:cubicBezTo>
                      <a:pt x="273198" y="123274"/>
                      <a:pt x="272012" y="123401"/>
                      <a:pt x="270848" y="123581"/>
                    </a:cubicBezTo>
                    <a:lnTo>
                      <a:pt x="247702" y="127063"/>
                    </a:lnTo>
                    <a:lnTo>
                      <a:pt x="246559" y="103695"/>
                    </a:lnTo>
                    <a:cubicBezTo>
                      <a:pt x="244866" y="69289"/>
                      <a:pt x="216524" y="42333"/>
                      <a:pt x="182043" y="42333"/>
                    </a:cubicBezTo>
                    <a:cubicBezTo>
                      <a:pt x="157511" y="42333"/>
                      <a:pt x="135403" y="55954"/>
                      <a:pt x="124332" y="77903"/>
                    </a:cubicBezTo>
                    <a:lnTo>
                      <a:pt x="116067" y="94286"/>
                    </a:lnTo>
                    <a:lnTo>
                      <a:pt x="98689" y="88423"/>
                    </a:lnTo>
                    <a:cubicBezTo>
                      <a:pt x="94181" y="86899"/>
                      <a:pt x="89587" y="86137"/>
                      <a:pt x="85026" y="861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71" name="Google Shape;471;p29"/>
              <p:cNvSpPr/>
              <p:nvPr/>
            </p:nvSpPr>
            <p:spPr>
              <a:xfrm>
                <a:off x="5712693" y="4630928"/>
                <a:ext cx="465415" cy="281852"/>
              </a:xfrm>
              <a:custGeom>
                <a:rect b="b" l="l" r="r" t="t"/>
                <a:pathLst>
                  <a:path extrusionOk="0" h="374554" w="620553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72" name="Google Shape;472;p29"/>
              <p:cNvSpPr/>
              <p:nvPr/>
            </p:nvSpPr>
            <p:spPr>
              <a:xfrm>
                <a:off x="515528" y="4527116"/>
                <a:ext cx="465415" cy="281852"/>
              </a:xfrm>
              <a:custGeom>
                <a:rect b="b" l="l" r="r" t="t"/>
                <a:pathLst>
                  <a:path extrusionOk="0" h="374554" w="620553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73" name="Google Shape;473;p29"/>
              <p:cNvSpPr/>
              <p:nvPr/>
            </p:nvSpPr>
            <p:spPr>
              <a:xfrm>
                <a:off x="7523936" y="390842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74" name="Google Shape;474;p29"/>
              <p:cNvSpPr/>
              <p:nvPr/>
            </p:nvSpPr>
            <p:spPr>
              <a:xfrm>
                <a:off x="477243" y="430748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</p:grpSp>
        <p:sp>
          <p:nvSpPr>
            <p:cNvPr id="475" name="Google Shape;475;p29"/>
            <p:cNvSpPr/>
            <p:nvPr/>
          </p:nvSpPr>
          <p:spPr>
            <a:xfrm>
              <a:off x="8752574" y="3548742"/>
              <a:ext cx="255650" cy="160927"/>
            </a:xfrm>
            <a:custGeom>
              <a:rect b="b" l="l" r="r" t="t"/>
              <a:pathLst>
                <a:path extrusionOk="0" h="213857" w="340867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6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0"/>
          <p:cNvSpPr/>
          <p:nvPr/>
        </p:nvSpPr>
        <p:spPr>
          <a:xfrm flipH="1">
            <a:off x="6799482" y="3172238"/>
            <a:ext cx="2417858" cy="2003819"/>
          </a:xfrm>
          <a:custGeom>
            <a:rect b="b" l="l" r="r" t="t"/>
            <a:pathLst>
              <a:path extrusionOk="0" h="2636604" w="3181392">
                <a:moveTo>
                  <a:pt x="0" y="28183"/>
                </a:moveTo>
                <a:cubicBezTo>
                  <a:pt x="0" y="28183"/>
                  <a:pt x="740219" y="0"/>
                  <a:pt x="678645" y="811223"/>
                </a:cubicBezTo>
                <a:cubicBezTo>
                  <a:pt x="617071" y="1622456"/>
                  <a:pt x="1538763" y="1921382"/>
                  <a:pt x="2012060" y="1722098"/>
                </a:cubicBezTo>
                <a:cubicBezTo>
                  <a:pt x="2485358" y="1522814"/>
                  <a:pt x="3181392" y="1882087"/>
                  <a:pt x="3070034" y="2636604"/>
                </a:cubicBezTo>
                <a:lnTo>
                  <a:pt x="0" y="263660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478" name="Google Shape;478;p30"/>
          <p:cNvSpPr/>
          <p:nvPr/>
        </p:nvSpPr>
        <p:spPr>
          <a:xfrm flipH="1">
            <a:off x="-51748" y="-34611"/>
            <a:ext cx="2073136" cy="2501500"/>
          </a:xfrm>
          <a:custGeom>
            <a:rect b="b" l="l" r="r" t="t"/>
            <a:pathLst>
              <a:path extrusionOk="0" h="3291448" w="2727811">
                <a:moveTo>
                  <a:pt x="29157" y="0"/>
                </a:moveTo>
                <a:cubicBezTo>
                  <a:pt x="29157" y="0"/>
                  <a:pt x="0" y="765820"/>
                  <a:pt x="839290" y="702119"/>
                </a:cubicBezTo>
                <a:cubicBezTo>
                  <a:pt x="1678590" y="638418"/>
                  <a:pt x="1987856" y="1591987"/>
                  <a:pt x="1781672" y="2081667"/>
                </a:cubicBezTo>
                <a:cubicBezTo>
                  <a:pt x="1575498" y="2571337"/>
                  <a:pt x="1947195" y="3291448"/>
                  <a:pt x="2727811" y="3176238"/>
                </a:cubicBezTo>
                <a:lnTo>
                  <a:pt x="272781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grpSp>
        <p:nvGrpSpPr>
          <p:cNvPr id="479" name="Google Shape;479;p30"/>
          <p:cNvGrpSpPr/>
          <p:nvPr/>
        </p:nvGrpSpPr>
        <p:grpSpPr>
          <a:xfrm>
            <a:off x="185935" y="188414"/>
            <a:ext cx="8692841" cy="4760852"/>
            <a:chOff x="185935" y="188414"/>
            <a:chExt cx="8692841" cy="4760852"/>
          </a:xfrm>
        </p:grpSpPr>
        <p:grpSp>
          <p:nvGrpSpPr>
            <p:cNvPr id="480" name="Google Shape;480;p30"/>
            <p:cNvGrpSpPr/>
            <p:nvPr/>
          </p:nvGrpSpPr>
          <p:grpSpPr>
            <a:xfrm>
              <a:off x="185935" y="188414"/>
              <a:ext cx="8692841" cy="4760852"/>
              <a:chOff x="185935" y="188414"/>
              <a:chExt cx="8692841" cy="4760852"/>
            </a:xfrm>
          </p:grpSpPr>
          <p:sp>
            <p:nvSpPr>
              <p:cNvPr id="481" name="Google Shape;481;p30"/>
              <p:cNvSpPr/>
              <p:nvPr/>
            </p:nvSpPr>
            <p:spPr>
              <a:xfrm>
                <a:off x="7295141" y="4746830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82" name="Google Shape;482;p30"/>
              <p:cNvSpPr/>
              <p:nvPr/>
            </p:nvSpPr>
            <p:spPr>
              <a:xfrm>
                <a:off x="1518679" y="188414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4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16"/>
                    </a:lnTo>
                    <a:cubicBezTo>
                      <a:pt x="175704" y="250581"/>
                      <a:pt x="15724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16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83" name="Google Shape;483;p30"/>
              <p:cNvSpPr/>
              <p:nvPr/>
            </p:nvSpPr>
            <p:spPr>
              <a:xfrm>
                <a:off x="6024098" y="274080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84" name="Google Shape;484;p30"/>
              <p:cNvSpPr/>
              <p:nvPr/>
            </p:nvSpPr>
            <p:spPr>
              <a:xfrm>
                <a:off x="8676998" y="1943199"/>
                <a:ext cx="201779" cy="202435"/>
              </a:xfrm>
              <a:custGeom>
                <a:rect b="b" l="l" r="r" t="t"/>
                <a:pathLst>
                  <a:path extrusionOk="0" h="269017" w="269038">
                    <a:moveTo>
                      <a:pt x="41200" y="93323"/>
                    </a:moveTo>
                    <a:lnTo>
                      <a:pt x="93334" y="93323"/>
                    </a:lnTo>
                    <a:lnTo>
                      <a:pt x="93334" y="41190"/>
                    </a:lnTo>
                    <a:cubicBezTo>
                      <a:pt x="93334" y="18436"/>
                      <a:pt x="111781" y="0"/>
                      <a:pt x="134524" y="0"/>
                    </a:cubicBezTo>
                    <a:cubicBezTo>
                      <a:pt x="157268" y="0"/>
                      <a:pt x="175715" y="18436"/>
                      <a:pt x="175715" y="41190"/>
                    </a:cubicBezTo>
                    <a:lnTo>
                      <a:pt x="175715" y="93323"/>
                    </a:lnTo>
                    <a:lnTo>
                      <a:pt x="227848" y="93323"/>
                    </a:lnTo>
                    <a:cubicBezTo>
                      <a:pt x="250592" y="93323"/>
                      <a:pt x="269038" y="111759"/>
                      <a:pt x="269038" y="134514"/>
                    </a:cubicBezTo>
                    <a:cubicBezTo>
                      <a:pt x="269038" y="157268"/>
                      <a:pt x="250592" y="175704"/>
                      <a:pt x="227848" y="175704"/>
                    </a:cubicBezTo>
                    <a:lnTo>
                      <a:pt x="175715" y="175704"/>
                    </a:lnTo>
                    <a:lnTo>
                      <a:pt x="175715" y="227827"/>
                    </a:lnTo>
                    <a:cubicBezTo>
                      <a:pt x="175715" y="250581"/>
                      <a:pt x="157268" y="269017"/>
                      <a:pt x="134524" y="269017"/>
                    </a:cubicBezTo>
                    <a:cubicBezTo>
                      <a:pt x="111781" y="269017"/>
                      <a:pt x="93334" y="250581"/>
                      <a:pt x="93334" y="227827"/>
                    </a:cubicBezTo>
                    <a:lnTo>
                      <a:pt x="93334" y="175704"/>
                    </a:lnTo>
                    <a:lnTo>
                      <a:pt x="4120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20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85" name="Google Shape;485;p30"/>
              <p:cNvSpPr/>
              <p:nvPr/>
            </p:nvSpPr>
            <p:spPr>
              <a:xfrm>
                <a:off x="185935" y="1722752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24"/>
                    </a:cubicBezTo>
                    <a:cubicBezTo>
                      <a:pt x="269028" y="157268"/>
                      <a:pt x="250581" y="175715"/>
                      <a:pt x="227837" y="175715"/>
                    </a:cubicBezTo>
                    <a:lnTo>
                      <a:pt x="175704" y="175715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15"/>
                    </a:lnTo>
                    <a:lnTo>
                      <a:pt x="41190" y="175715"/>
                    </a:lnTo>
                    <a:cubicBezTo>
                      <a:pt x="18446" y="175715"/>
                      <a:pt x="0" y="157268"/>
                      <a:pt x="0" y="13452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86" name="Google Shape;486;p30"/>
              <p:cNvSpPr/>
              <p:nvPr/>
            </p:nvSpPr>
            <p:spPr>
              <a:xfrm>
                <a:off x="2944366" y="4694302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79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79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87" name="Google Shape;487;p30"/>
              <p:cNvSpPr/>
              <p:nvPr/>
            </p:nvSpPr>
            <p:spPr>
              <a:xfrm>
                <a:off x="4038555" y="226740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74415" y="213857"/>
                    </a:moveTo>
                    <a:lnTo>
                      <a:pt x="85026" y="213857"/>
                    </a:lnTo>
                    <a:cubicBezTo>
                      <a:pt x="38142" y="213857"/>
                      <a:pt x="0" y="175715"/>
                      <a:pt x="0" y="128830"/>
                    </a:cubicBezTo>
                    <a:cubicBezTo>
                      <a:pt x="0" y="81946"/>
                      <a:pt x="38142" y="43804"/>
                      <a:pt x="85026" y="43804"/>
                    </a:cubicBezTo>
                    <a:cubicBezTo>
                      <a:pt x="88444" y="43804"/>
                      <a:pt x="91863" y="44016"/>
                      <a:pt x="95260" y="44439"/>
                    </a:cubicBezTo>
                    <a:cubicBezTo>
                      <a:pt x="115167" y="16679"/>
                      <a:pt x="147118" y="0"/>
                      <a:pt x="182043" y="0"/>
                    </a:cubicBezTo>
                    <a:cubicBezTo>
                      <a:pt x="232367" y="0"/>
                      <a:pt x="274785" y="34702"/>
                      <a:pt x="286046" y="81957"/>
                    </a:cubicBezTo>
                    <a:cubicBezTo>
                      <a:pt x="317171" y="87471"/>
                      <a:pt x="340867" y="114712"/>
                      <a:pt x="340867" y="147394"/>
                    </a:cubicBezTo>
                    <a:cubicBezTo>
                      <a:pt x="340867" y="184044"/>
                      <a:pt x="311054" y="213857"/>
                      <a:pt x="274415" y="213857"/>
                    </a:cubicBezTo>
                    <a:close/>
                    <a:moveTo>
                      <a:pt x="85026" y="86137"/>
                    </a:moveTo>
                    <a:cubicBezTo>
                      <a:pt x="61478" y="86137"/>
                      <a:pt x="42333" y="105293"/>
                      <a:pt x="42333" y="128830"/>
                    </a:cubicBezTo>
                    <a:cubicBezTo>
                      <a:pt x="42333" y="152378"/>
                      <a:pt x="61478" y="171524"/>
                      <a:pt x="85026" y="171524"/>
                    </a:cubicBezTo>
                    <a:lnTo>
                      <a:pt x="274415" y="171524"/>
                    </a:lnTo>
                    <a:cubicBezTo>
                      <a:pt x="287707" y="171524"/>
                      <a:pt x="298534" y="160707"/>
                      <a:pt x="298534" y="147394"/>
                    </a:cubicBezTo>
                    <a:cubicBezTo>
                      <a:pt x="298534" y="134090"/>
                      <a:pt x="287707" y="123274"/>
                      <a:pt x="274415" y="123274"/>
                    </a:cubicBezTo>
                    <a:cubicBezTo>
                      <a:pt x="273198" y="123274"/>
                      <a:pt x="272012" y="123401"/>
                      <a:pt x="270848" y="123581"/>
                    </a:cubicBezTo>
                    <a:lnTo>
                      <a:pt x="247702" y="127063"/>
                    </a:lnTo>
                    <a:lnTo>
                      <a:pt x="246559" y="103695"/>
                    </a:lnTo>
                    <a:cubicBezTo>
                      <a:pt x="244866" y="69289"/>
                      <a:pt x="216524" y="42333"/>
                      <a:pt x="182043" y="42333"/>
                    </a:cubicBezTo>
                    <a:cubicBezTo>
                      <a:pt x="157511" y="42333"/>
                      <a:pt x="135403" y="55954"/>
                      <a:pt x="124332" y="77903"/>
                    </a:cubicBezTo>
                    <a:lnTo>
                      <a:pt x="116067" y="94286"/>
                    </a:lnTo>
                    <a:lnTo>
                      <a:pt x="98689" y="88423"/>
                    </a:lnTo>
                    <a:cubicBezTo>
                      <a:pt x="94181" y="86899"/>
                      <a:pt x="89587" y="86137"/>
                      <a:pt x="85026" y="861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88" name="Google Shape;488;p30"/>
              <p:cNvSpPr/>
              <p:nvPr/>
            </p:nvSpPr>
            <p:spPr>
              <a:xfrm>
                <a:off x="4892693" y="4598603"/>
                <a:ext cx="465415" cy="281852"/>
              </a:xfrm>
              <a:custGeom>
                <a:rect b="b" l="l" r="r" t="t"/>
                <a:pathLst>
                  <a:path extrusionOk="0" h="374554" w="620553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89" name="Google Shape;489;p30"/>
              <p:cNvSpPr/>
              <p:nvPr/>
            </p:nvSpPr>
            <p:spPr>
              <a:xfrm>
                <a:off x="515528" y="4527116"/>
                <a:ext cx="465415" cy="281852"/>
              </a:xfrm>
              <a:custGeom>
                <a:rect b="b" l="l" r="r" t="t"/>
                <a:pathLst>
                  <a:path extrusionOk="0" h="374554" w="620553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90" name="Google Shape;490;p30"/>
              <p:cNvSpPr/>
              <p:nvPr/>
            </p:nvSpPr>
            <p:spPr>
              <a:xfrm>
                <a:off x="8288011" y="398667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91" name="Google Shape;491;p30"/>
              <p:cNvSpPr/>
              <p:nvPr/>
            </p:nvSpPr>
            <p:spPr>
              <a:xfrm>
                <a:off x="477243" y="430748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</p:grpSp>
        <p:sp>
          <p:nvSpPr>
            <p:cNvPr id="492" name="Google Shape;492;p30"/>
            <p:cNvSpPr/>
            <p:nvPr/>
          </p:nvSpPr>
          <p:spPr>
            <a:xfrm>
              <a:off x="8421361" y="4527117"/>
              <a:ext cx="255650" cy="160927"/>
            </a:xfrm>
            <a:custGeom>
              <a:rect b="b" l="l" r="r" t="t"/>
              <a:pathLst>
                <a:path extrusionOk="0" h="213857" w="340867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</p:grpSp>
      <p:sp>
        <p:nvSpPr>
          <p:cNvPr id="493" name="Google Shape;493;p30"/>
          <p:cNvSpPr txBox="1"/>
          <p:nvPr>
            <p:ph type="title"/>
          </p:nvPr>
        </p:nvSpPr>
        <p:spPr>
          <a:xfrm>
            <a:off x="1211175" y="740664"/>
            <a:ext cx="32526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26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4" name="Google Shape;494;p30"/>
          <p:cNvSpPr txBox="1"/>
          <p:nvPr>
            <p:ph idx="1" type="subTitle"/>
          </p:nvPr>
        </p:nvSpPr>
        <p:spPr>
          <a:xfrm>
            <a:off x="1211175" y="3574675"/>
            <a:ext cx="1842000" cy="5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/>
          <p:nvPr>
            <p:ph type="title"/>
          </p:nvPr>
        </p:nvSpPr>
        <p:spPr>
          <a:xfrm>
            <a:off x="980700" y="740664"/>
            <a:ext cx="718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613175" y="1285975"/>
            <a:ext cx="7917900" cy="33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5A79"/>
              </a:buClr>
              <a:buSzPts val="1400"/>
              <a:buFont typeface="Lato"/>
              <a:buChar char="●"/>
              <a:defRPr sz="12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555555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45" name="Google Shape;45;p4"/>
          <p:cNvGrpSpPr/>
          <p:nvPr/>
        </p:nvGrpSpPr>
        <p:grpSpPr>
          <a:xfrm>
            <a:off x="262135" y="188414"/>
            <a:ext cx="8616641" cy="4620554"/>
            <a:chOff x="262135" y="188414"/>
            <a:chExt cx="8616641" cy="4620554"/>
          </a:xfrm>
        </p:grpSpPr>
        <p:grpSp>
          <p:nvGrpSpPr>
            <p:cNvPr id="46" name="Google Shape;46;p4"/>
            <p:cNvGrpSpPr/>
            <p:nvPr/>
          </p:nvGrpSpPr>
          <p:grpSpPr>
            <a:xfrm>
              <a:off x="262135" y="188414"/>
              <a:ext cx="8616641" cy="4620554"/>
              <a:chOff x="262135" y="188414"/>
              <a:chExt cx="8616641" cy="4620554"/>
            </a:xfrm>
          </p:grpSpPr>
          <p:sp>
            <p:nvSpPr>
              <p:cNvPr id="47" name="Google Shape;47;p4"/>
              <p:cNvSpPr/>
              <p:nvPr/>
            </p:nvSpPr>
            <p:spPr>
              <a:xfrm>
                <a:off x="1671079" y="188414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4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16"/>
                    </a:lnTo>
                    <a:cubicBezTo>
                      <a:pt x="175704" y="250581"/>
                      <a:pt x="15724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16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>
                <a:off x="6024098" y="274080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8676998" y="1943199"/>
                <a:ext cx="201779" cy="202435"/>
              </a:xfrm>
              <a:custGeom>
                <a:rect b="b" l="l" r="r" t="t"/>
                <a:pathLst>
                  <a:path extrusionOk="0" h="269017" w="269038">
                    <a:moveTo>
                      <a:pt x="41200" y="93323"/>
                    </a:moveTo>
                    <a:lnTo>
                      <a:pt x="93334" y="93323"/>
                    </a:lnTo>
                    <a:lnTo>
                      <a:pt x="93334" y="41190"/>
                    </a:lnTo>
                    <a:cubicBezTo>
                      <a:pt x="93334" y="18436"/>
                      <a:pt x="111781" y="0"/>
                      <a:pt x="134524" y="0"/>
                    </a:cubicBezTo>
                    <a:cubicBezTo>
                      <a:pt x="157268" y="0"/>
                      <a:pt x="175715" y="18436"/>
                      <a:pt x="175715" y="41190"/>
                    </a:cubicBezTo>
                    <a:lnTo>
                      <a:pt x="175715" y="93323"/>
                    </a:lnTo>
                    <a:lnTo>
                      <a:pt x="227848" y="93323"/>
                    </a:lnTo>
                    <a:cubicBezTo>
                      <a:pt x="250592" y="93323"/>
                      <a:pt x="269038" y="111759"/>
                      <a:pt x="269038" y="134514"/>
                    </a:cubicBezTo>
                    <a:cubicBezTo>
                      <a:pt x="269038" y="157268"/>
                      <a:pt x="250592" y="175704"/>
                      <a:pt x="227848" y="175704"/>
                    </a:cubicBezTo>
                    <a:lnTo>
                      <a:pt x="175715" y="175704"/>
                    </a:lnTo>
                    <a:lnTo>
                      <a:pt x="175715" y="227827"/>
                    </a:lnTo>
                    <a:cubicBezTo>
                      <a:pt x="175715" y="250581"/>
                      <a:pt x="157268" y="269017"/>
                      <a:pt x="134524" y="269017"/>
                    </a:cubicBezTo>
                    <a:cubicBezTo>
                      <a:pt x="111781" y="269017"/>
                      <a:pt x="93334" y="250581"/>
                      <a:pt x="93334" y="227827"/>
                    </a:cubicBezTo>
                    <a:lnTo>
                      <a:pt x="93334" y="175704"/>
                    </a:lnTo>
                    <a:lnTo>
                      <a:pt x="4120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20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262135" y="2103752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24"/>
                    </a:cubicBezTo>
                    <a:cubicBezTo>
                      <a:pt x="269028" y="157268"/>
                      <a:pt x="250581" y="175715"/>
                      <a:pt x="227837" y="175715"/>
                    </a:cubicBezTo>
                    <a:lnTo>
                      <a:pt x="175704" y="175715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15"/>
                    </a:lnTo>
                    <a:lnTo>
                      <a:pt x="41190" y="175715"/>
                    </a:lnTo>
                    <a:cubicBezTo>
                      <a:pt x="18446" y="175715"/>
                      <a:pt x="0" y="157268"/>
                      <a:pt x="0" y="13452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>
                <a:off x="4038555" y="226740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74415" y="213857"/>
                    </a:moveTo>
                    <a:lnTo>
                      <a:pt x="85026" y="213857"/>
                    </a:lnTo>
                    <a:cubicBezTo>
                      <a:pt x="38142" y="213857"/>
                      <a:pt x="0" y="175715"/>
                      <a:pt x="0" y="128830"/>
                    </a:cubicBezTo>
                    <a:cubicBezTo>
                      <a:pt x="0" y="81946"/>
                      <a:pt x="38142" y="43804"/>
                      <a:pt x="85026" y="43804"/>
                    </a:cubicBezTo>
                    <a:cubicBezTo>
                      <a:pt x="88444" y="43804"/>
                      <a:pt x="91863" y="44016"/>
                      <a:pt x="95260" y="44439"/>
                    </a:cubicBezTo>
                    <a:cubicBezTo>
                      <a:pt x="115167" y="16679"/>
                      <a:pt x="147118" y="0"/>
                      <a:pt x="182043" y="0"/>
                    </a:cubicBezTo>
                    <a:cubicBezTo>
                      <a:pt x="232367" y="0"/>
                      <a:pt x="274785" y="34702"/>
                      <a:pt x="286046" y="81957"/>
                    </a:cubicBezTo>
                    <a:cubicBezTo>
                      <a:pt x="317171" y="87471"/>
                      <a:pt x="340867" y="114712"/>
                      <a:pt x="340867" y="147394"/>
                    </a:cubicBezTo>
                    <a:cubicBezTo>
                      <a:pt x="340867" y="184044"/>
                      <a:pt x="311054" y="213857"/>
                      <a:pt x="274415" y="213857"/>
                    </a:cubicBezTo>
                    <a:close/>
                    <a:moveTo>
                      <a:pt x="85026" y="86137"/>
                    </a:moveTo>
                    <a:cubicBezTo>
                      <a:pt x="61478" y="86137"/>
                      <a:pt x="42333" y="105293"/>
                      <a:pt x="42333" y="128830"/>
                    </a:cubicBezTo>
                    <a:cubicBezTo>
                      <a:pt x="42333" y="152378"/>
                      <a:pt x="61478" y="171524"/>
                      <a:pt x="85026" y="171524"/>
                    </a:cubicBezTo>
                    <a:lnTo>
                      <a:pt x="274415" y="171524"/>
                    </a:lnTo>
                    <a:cubicBezTo>
                      <a:pt x="287707" y="171524"/>
                      <a:pt x="298534" y="160707"/>
                      <a:pt x="298534" y="147394"/>
                    </a:cubicBezTo>
                    <a:cubicBezTo>
                      <a:pt x="298534" y="134090"/>
                      <a:pt x="287707" y="123274"/>
                      <a:pt x="274415" y="123274"/>
                    </a:cubicBezTo>
                    <a:cubicBezTo>
                      <a:pt x="273198" y="123274"/>
                      <a:pt x="272012" y="123401"/>
                      <a:pt x="270848" y="123581"/>
                    </a:cubicBezTo>
                    <a:lnTo>
                      <a:pt x="247702" y="127063"/>
                    </a:lnTo>
                    <a:lnTo>
                      <a:pt x="246559" y="103695"/>
                    </a:lnTo>
                    <a:cubicBezTo>
                      <a:pt x="244866" y="69289"/>
                      <a:pt x="216524" y="42333"/>
                      <a:pt x="182043" y="42333"/>
                    </a:cubicBezTo>
                    <a:cubicBezTo>
                      <a:pt x="157511" y="42333"/>
                      <a:pt x="135403" y="55954"/>
                      <a:pt x="124332" y="77903"/>
                    </a:cubicBezTo>
                    <a:lnTo>
                      <a:pt x="116067" y="94286"/>
                    </a:lnTo>
                    <a:lnTo>
                      <a:pt x="98689" y="88423"/>
                    </a:lnTo>
                    <a:cubicBezTo>
                      <a:pt x="94181" y="86899"/>
                      <a:pt x="89587" y="86137"/>
                      <a:pt x="85026" y="861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515528" y="4527116"/>
                <a:ext cx="465415" cy="281852"/>
              </a:xfrm>
              <a:custGeom>
                <a:rect b="b" l="l" r="r" t="t"/>
                <a:pathLst>
                  <a:path extrusionOk="0" h="374554" w="620553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8288011" y="398667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477243" y="430748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</p:grpSp>
        <p:sp>
          <p:nvSpPr>
            <p:cNvPr id="55" name="Google Shape;55;p4"/>
            <p:cNvSpPr/>
            <p:nvPr/>
          </p:nvSpPr>
          <p:spPr>
            <a:xfrm>
              <a:off x="8421361" y="4527117"/>
              <a:ext cx="255650" cy="160927"/>
            </a:xfrm>
            <a:custGeom>
              <a:rect b="b" l="l" r="r" t="t"/>
              <a:pathLst>
                <a:path extrusionOk="0" h="213857" w="340867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/>
          <p:nvPr>
            <p:ph type="title"/>
          </p:nvPr>
        </p:nvSpPr>
        <p:spPr>
          <a:xfrm>
            <a:off x="939150" y="740664"/>
            <a:ext cx="726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8" name="Google Shape;58;p5"/>
          <p:cNvGrpSpPr/>
          <p:nvPr/>
        </p:nvGrpSpPr>
        <p:grpSpPr>
          <a:xfrm>
            <a:off x="262135" y="188414"/>
            <a:ext cx="8616641" cy="4708323"/>
            <a:chOff x="262135" y="188414"/>
            <a:chExt cx="8616641" cy="4708323"/>
          </a:xfrm>
        </p:grpSpPr>
        <p:grpSp>
          <p:nvGrpSpPr>
            <p:cNvPr id="59" name="Google Shape;59;p5"/>
            <p:cNvGrpSpPr/>
            <p:nvPr/>
          </p:nvGrpSpPr>
          <p:grpSpPr>
            <a:xfrm>
              <a:off x="262135" y="188414"/>
              <a:ext cx="8616641" cy="4708323"/>
              <a:chOff x="262135" y="188414"/>
              <a:chExt cx="8616641" cy="4708323"/>
            </a:xfrm>
          </p:grpSpPr>
          <p:sp>
            <p:nvSpPr>
              <p:cNvPr id="60" name="Google Shape;60;p5"/>
              <p:cNvSpPr/>
              <p:nvPr/>
            </p:nvSpPr>
            <p:spPr>
              <a:xfrm>
                <a:off x="7066541" y="4670630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61" name="Google Shape;61;p5"/>
              <p:cNvSpPr/>
              <p:nvPr/>
            </p:nvSpPr>
            <p:spPr>
              <a:xfrm>
                <a:off x="1671079" y="188414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4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16"/>
                    </a:lnTo>
                    <a:cubicBezTo>
                      <a:pt x="175704" y="250581"/>
                      <a:pt x="15724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16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6024098" y="274080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8676998" y="1943199"/>
                <a:ext cx="201779" cy="202435"/>
              </a:xfrm>
              <a:custGeom>
                <a:rect b="b" l="l" r="r" t="t"/>
                <a:pathLst>
                  <a:path extrusionOk="0" h="269017" w="269038">
                    <a:moveTo>
                      <a:pt x="41200" y="93323"/>
                    </a:moveTo>
                    <a:lnTo>
                      <a:pt x="93334" y="93323"/>
                    </a:lnTo>
                    <a:lnTo>
                      <a:pt x="93334" y="41190"/>
                    </a:lnTo>
                    <a:cubicBezTo>
                      <a:pt x="93334" y="18436"/>
                      <a:pt x="111781" y="0"/>
                      <a:pt x="134524" y="0"/>
                    </a:cubicBezTo>
                    <a:cubicBezTo>
                      <a:pt x="157268" y="0"/>
                      <a:pt x="175715" y="18436"/>
                      <a:pt x="175715" y="41190"/>
                    </a:cubicBezTo>
                    <a:lnTo>
                      <a:pt x="175715" y="93323"/>
                    </a:lnTo>
                    <a:lnTo>
                      <a:pt x="227848" y="93323"/>
                    </a:lnTo>
                    <a:cubicBezTo>
                      <a:pt x="250592" y="93323"/>
                      <a:pt x="269038" y="111759"/>
                      <a:pt x="269038" y="134514"/>
                    </a:cubicBezTo>
                    <a:cubicBezTo>
                      <a:pt x="269038" y="157268"/>
                      <a:pt x="250592" y="175704"/>
                      <a:pt x="227848" y="175704"/>
                    </a:cubicBezTo>
                    <a:lnTo>
                      <a:pt x="175715" y="175704"/>
                    </a:lnTo>
                    <a:lnTo>
                      <a:pt x="175715" y="227827"/>
                    </a:lnTo>
                    <a:cubicBezTo>
                      <a:pt x="175715" y="250581"/>
                      <a:pt x="157268" y="269017"/>
                      <a:pt x="134524" y="269017"/>
                    </a:cubicBezTo>
                    <a:cubicBezTo>
                      <a:pt x="111781" y="269017"/>
                      <a:pt x="93334" y="250581"/>
                      <a:pt x="93334" y="227827"/>
                    </a:cubicBezTo>
                    <a:lnTo>
                      <a:pt x="93334" y="175704"/>
                    </a:lnTo>
                    <a:lnTo>
                      <a:pt x="4120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20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>
                <a:off x="262135" y="2103752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24"/>
                    </a:cubicBezTo>
                    <a:cubicBezTo>
                      <a:pt x="269028" y="157268"/>
                      <a:pt x="250581" y="175715"/>
                      <a:pt x="227837" y="175715"/>
                    </a:cubicBezTo>
                    <a:lnTo>
                      <a:pt x="175704" y="175715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15"/>
                    </a:lnTo>
                    <a:lnTo>
                      <a:pt x="41190" y="175715"/>
                    </a:lnTo>
                    <a:cubicBezTo>
                      <a:pt x="18446" y="175715"/>
                      <a:pt x="0" y="157268"/>
                      <a:pt x="0" y="13452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65" name="Google Shape;65;p5"/>
              <p:cNvSpPr/>
              <p:nvPr/>
            </p:nvSpPr>
            <p:spPr>
              <a:xfrm>
                <a:off x="2944366" y="4694302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79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79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038555" y="226740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74415" y="213857"/>
                    </a:moveTo>
                    <a:lnTo>
                      <a:pt x="85026" y="213857"/>
                    </a:lnTo>
                    <a:cubicBezTo>
                      <a:pt x="38142" y="213857"/>
                      <a:pt x="0" y="175715"/>
                      <a:pt x="0" y="128830"/>
                    </a:cubicBezTo>
                    <a:cubicBezTo>
                      <a:pt x="0" y="81946"/>
                      <a:pt x="38142" y="43804"/>
                      <a:pt x="85026" y="43804"/>
                    </a:cubicBezTo>
                    <a:cubicBezTo>
                      <a:pt x="88444" y="43804"/>
                      <a:pt x="91863" y="44016"/>
                      <a:pt x="95260" y="44439"/>
                    </a:cubicBezTo>
                    <a:cubicBezTo>
                      <a:pt x="115167" y="16679"/>
                      <a:pt x="147118" y="0"/>
                      <a:pt x="182043" y="0"/>
                    </a:cubicBezTo>
                    <a:cubicBezTo>
                      <a:pt x="232367" y="0"/>
                      <a:pt x="274785" y="34702"/>
                      <a:pt x="286046" y="81957"/>
                    </a:cubicBezTo>
                    <a:cubicBezTo>
                      <a:pt x="317171" y="87471"/>
                      <a:pt x="340867" y="114712"/>
                      <a:pt x="340867" y="147394"/>
                    </a:cubicBezTo>
                    <a:cubicBezTo>
                      <a:pt x="340867" y="184044"/>
                      <a:pt x="311054" y="213857"/>
                      <a:pt x="274415" y="213857"/>
                    </a:cubicBezTo>
                    <a:close/>
                    <a:moveTo>
                      <a:pt x="85026" y="86137"/>
                    </a:moveTo>
                    <a:cubicBezTo>
                      <a:pt x="61478" y="86137"/>
                      <a:pt x="42333" y="105293"/>
                      <a:pt x="42333" y="128830"/>
                    </a:cubicBezTo>
                    <a:cubicBezTo>
                      <a:pt x="42333" y="152378"/>
                      <a:pt x="61478" y="171524"/>
                      <a:pt x="85026" y="171524"/>
                    </a:cubicBezTo>
                    <a:lnTo>
                      <a:pt x="274415" y="171524"/>
                    </a:lnTo>
                    <a:cubicBezTo>
                      <a:pt x="287707" y="171524"/>
                      <a:pt x="298534" y="160707"/>
                      <a:pt x="298534" y="147394"/>
                    </a:cubicBezTo>
                    <a:cubicBezTo>
                      <a:pt x="298534" y="134090"/>
                      <a:pt x="287707" y="123274"/>
                      <a:pt x="274415" y="123274"/>
                    </a:cubicBezTo>
                    <a:cubicBezTo>
                      <a:pt x="273198" y="123274"/>
                      <a:pt x="272012" y="123401"/>
                      <a:pt x="270848" y="123581"/>
                    </a:cubicBezTo>
                    <a:lnTo>
                      <a:pt x="247702" y="127063"/>
                    </a:lnTo>
                    <a:lnTo>
                      <a:pt x="246559" y="103695"/>
                    </a:lnTo>
                    <a:cubicBezTo>
                      <a:pt x="244866" y="69289"/>
                      <a:pt x="216524" y="42333"/>
                      <a:pt x="182043" y="42333"/>
                    </a:cubicBezTo>
                    <a:cubicBezTo>
                      <a:pt x="157511" y="42333"/>
                      <a:pt x="135403" y="55954"/>
                      <a:pt x="124332" y="77903"/>
                    </a:cubicBezTo>
                    <a:lnTo>
                      <a:pt x="116067" y="94286"/>
                    </a:lnTo>
                    <a:lnTo>
                      <a:pt x="98689" y="88423"/>
                    </a:lnTo>
                    <a:cubicBezTo>
                      <a:pt x="94181" y="86899"/>
                      <a:pt x="89587" y="86137"/>
                      <a:pt x="85026" y="861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67" name="Google Shape;67;p5"/>
              <p:cNvSpPr/>
              <p:nvPr/>
            </p:nvSpPr>
            <p:spPr>
              <a:xfrm>
                <a:off x="4892693" y="4598603"/>
                <a:ext cx="465415" cy="281852"/>
              </a:xfrm>
              <a:custGeom>
                <a:rect b="b" l="l" r="r" t="t"/>
                <a:pathLst>
                  <a:path extrusionOk="0" h="374554" w="620553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68" name="Google Shape;68;p5"/>
              <p:cNvSpPr/>
              <p:nvPr/>
            </p:nvSpPr>
            <p:spPr>
              <a:xfrm>
                <a:off x="515528" y="4527116"/>
                <a:ext cx="465415" cy="281852"/>
              </a:xfrm>
              <a:custGeom>
                <a:rect b="b" l="l" r="r" t="t"/>
                <a:pathLst>
                  <a:path extrusionOk="0" h="374554" w="620553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8288011" y="398667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477243" y="430748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</p:grpSp>
        <p:sp>
          <p:nvSpPr>
            <p:cNvPr id="71" name="Google Shape;71;p5"/>
            <p:cNvSpPr/>
            <p:nvPr/>
          </p:nvSpPr>
          <p:spPr>
            <a:xfrm>
              <a:off x="8421361" y="4527117"/>
              <a:ext cx="255650" cy="160927"/>
            </a:xfrm>
            <a:custGeom>
              <a:rect b="b" l="l" r="r" t="t"/>
              <a:pathLst>
                <a:path extrusionOk="0" h="213857" w="340867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</p:grpSp>
      <p:sp>
        <p:nvSpPr>
          <p:cNvPr id="72" name="Google Shape;72;p5"/>
          <p:cNvSpPr txBox="1"/>
          <p:nvPr>
            <p:ph idx="1" type="subTitle"/>
          </p:nvPr>
        </p:nvSpPr>
        <p:spPr>
          <a:xfrm>
            <a:off x="1164300" y="2299108"/>
            <a:ext cx="32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5"/>
          <p:cNvSpPr txBox="1"/>
          <p:nvPr>
            <p:ph idx="2" type="subTitle"/>
          </p:nvPr>
        </p:nvSpPr>
        <p:spPr>
          <a:xfrm>
            <a:off x="4792288" y="2299108"/>
            <a:ext cx="32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5"/>
          <p:cNvSpPr txBox="1"/>
          <p:nvPr>
            <p:ph idx="3" type="body"/>
          </p:nvPr>
        </p:nvSpPr>
        <p:spPr>
          <a:xfrm>
            <a:off x="1419875" y="3017108"/>
            <a:ext cx="27924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026"/>
              </a:buClr>
              <a:buSzPts val="13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11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026"/>
              </a:buClr>
              <a:buSzPts val="1300"/>
              <a:buFont typeface="Poppins"/>
              <a:buChar char="○"/>
              <a:defRPr sz="1300">
                <a:solidFill>
                  <a:srgbClr val="4E302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115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E3026"/>
              </a:buClr>
              <a:buSzPts val="1300"/>
              <a:buFont typeface="Poppins"/>
              <a:buChar char="■"/>
              <a:defRPr sz="1300">
                <a:solidFill>
                  <a:srgbClr val="4E302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115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E3026"/>
              </a:buClr>
              <a:buSzPts val="1300"/>
              <a:buFont typeface="Poppins"/>
              <a:buChar char="●"/>
              <a:defRPr sz="1300">
                <a:solidFill>
                  <a:srgbClr val="4E302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115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E3026"/>
              </a:buClr>
              <a:buSzPts val="1300"/>
              <a:buFont typeface="Poppins"/>
              <a:buChar char="○"/>
              <a:defRPr sz="1300">
                <a:solidFill>
                  <a:srgbClr val="4E302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115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E3026"/>
              </a:buClr>
              <a:buSzPts val="1300"/>
              <a:buFont typeface="Poppins"/>
              <a:buChar char="■"/>
              <a:defRPr sz="1300">
                <a:solidFill>
                  <a:srgbClr val="4E302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115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E3026"/>
              </a:buClr>
              <a:buSzPts val="1300"/>
              <a:buFont typeface="Poppins"/>
              <a:buChar char="●"/>
              <a:defRPr sz="1300">
                <a:solidFill>
                  <a:srgbClr val="4E302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115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E3026"/>
              </a:buClr>
              <a:buSzPts val="1300"/>
              <a:buFont typeface="Poppins"/>
              <a:buChar char="○"/>
              <a:defRPr sz="1300">
                <a:solidFill>
                  <a:srgbClr val="4E302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115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E3026"/>
              </a:buClr>
              <a:buSzPts val="1300"/>
              <a:buFont typeface="Poppins"/>
              <a:buChar char="■"/>
              <a:defRPr sz="1300">
                <a:solidFill>
                  <a:srgbClr val="4E302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5" name="Google Shape;75;p5"/>
          <p:cNvSpPr txBox="1"/>
          <p:nvPr>
            <p:ph idx="4" type="body"/>
          </p:nvPr>
        </p:nvSpPr>
        <p:spPr>
          <a:xfrm>
            <a:off x="5000500" y="3017108"/>
            <a:ext cx="27924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026"/>
              </a:buClr>
              <a:buSzPts val="13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115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026"/>
              </a:buClr>
              <a:buSzPts val="1300"/>
              <a:buFont typeface="Poppins"/>
              <a:buChar char="○"/>
              <a:defRPr sz="1300">
                <a:solidFill>
                  <a:srgbClr val="4E302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1150" lvl="2" marL="1371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E3026"/>
              </a:buClr>
              <a:buSzPts val="1300"/>
              <a:buFont typeface="Poppins"/>
              <a:buChar char="■"/>
              <a:defRPr sz="1300">
                <a:solidFill>
                  <a:srgbClr val="4E302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1150" lvl="3" marL="18288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E3026"/>
              </a:buClr>
              <a:buSzPts val="1300"/>
              <a:buFont typeface="Poppins"/>
              <a:buChar char="●"/>
              <a:defRPr sz="1300">
                <a:solidFill>
                  <a:srgbClr val="4E302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1150" lvl="4" marL="22860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E3026"/>
              </a:buClr>
              <a:buSzPts val="1300"/>
              <a:buFont typeface="Poppins"/>
              <a:buChar char="○"/>
              <a:defRPr sz="1300">
                <a:solidFill>
                  <a:srgbClr val="4E302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1150" lvl="5" marL="2743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E3026"/>
              </a:buClr>
              <a:buSzPts val="1300"/>
              <a:buFont typeface="Poppins"/>
              <a:buChar char="■"/>
              <a:defRPr sz="1300">
                <a:solidFill>
                  <a:srgbClr val="4E302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1150" lvl="6" marL="3200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E3026"/>
              </a:buClr>
              <a:buSzPts val="1300"/>
              <a:buFont typeface="Poppins"/>
              <a:buChar char="●"/>
              <a:defRPr sz="1300">
                <a:solidFill>
                  <a:srgbClr val="4E302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1150" lvl="7" marL="3657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E3026"/>
              </a:buClr>
              <a:buSzPts val="1300"/>
              <a:buFont typeface="Poppins"/>
              <a:buChar char="○"/>
              <a:defRPr sz="1300">
                <a:solidFill>
                  <a:srgbClr val="4E302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1150" lvl="8" marL="411480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E3026"/>
              </a:buClr>
              <a:buSzPts val="1300"/>
              <a:buFont typeface="Poppins"/>
              <a:buChar char="■"/>
              <a:defRPr sz="1300">
                <a:solidFill>
                  <a:srgbClr val="4E302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"/>
          <p:cNvSpPr/>
          <p:nvPr/>
        </p:nvSpPr>
        <p:spPr>
          <a:xfrm>
            <a:off x="-51748" y="3172238"/>
            <a:ext cx="2417858" cy="2003819"/>
          </a:xfrm>
          <a:custGeom>
            <a:rect b="b" l="l" r="r" t="t"/>
            <a:pathLst>
              <a:path extrusionOk="0" h="2636604" w="3181392">
                <a:moveTo>
                  <a:pt x="0" y="28183"/>
                </a:moveTo>
                <a:cubicBezTo>
                  <a:pt x="0" y="28183"/>
                  <a:pt x="740219" y="0"/>
                  <a:pt x="678645" y="811223"/>
                </a:cubicBezTo>
                <a:cubicBezTo>
                  <a:pt x="617071" y="1622456"/>
                  <a:pt x="1538763" y="1921382"/>
                  <a:pt x="2012060" y="1722098"/>
                </a:cubicBezTo>
                <a:cubicBezTo>
                  <a:pt x="2485358" y="1522814"/>
                  <a:pt x="3181392" y="1882087"/>
                  <a:pt x="3070034" y="2636604"/>
                </a:cubicBezTo>
                <a:lnTo>
                  <a:pt x="0" y="263660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78" name="Google Shape;78;p6"/>
          <p:cNvSpPr/>
          <p:nvPr/>
        </p:nvSpPr>
        <p:spPr>
          <a:xfrm>
            <a:off x="7144204" y="-34611"/>
            <a:ext cx="2073136" cy="2501500"/>
          </a:xfrm>
          <a:custGeom>
            <a:rect b="b" l="l" r="r" t="t"/>
            <a:pathLst>
              <a:path extrusionOk="0" h="3291448" w="2727811">
                <a:moveTo>
                  <a:pt x="29157" y="0"/>
                </a:moveTo>
                <a:cubicBezTo>
                  <a:pt x="29157" y="0"/>
                  <a:pt x="0" y="765820"/>
                  <a:pt x="839290" y="702119"/>
                </a:cubicBezTo>
                <a:cubicBezTo>
                  <a:pt x="1678590" y="638418"/>
                  <a:pt x="1987856" y="1591987"/>
                  <a:pt x="1781672" y="2081667"/>
                </a:cubicBezTo>
                <a:cubicBezTo>
                  <a:pt x="1575498" y="2571337"/>
                  <a:pt x="1947195" y="3291448"/>
                  <a:pt x="2727811" y="3176238"/>
                </a:cubicBezTo>
                <a:lnTo>
                  <a:pt x="272781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grpSp>
        <p:nvGrpSpPr>
          <p:cNvPr id="79" name="Google Shape;79;p6"/>
          <p:cNvGrpSpPr/>
          <p:nvPr/>
        </p:nvGrpSpPr>
        <p:grpSpPr>
          <a:xfrm>
            <a:off x="368049" y="368442"/>
            <a:ext cx="8317778" cy="4458519"/>
            <a:chOff x="368049" y="368442"/>
            <a:chExt cx="8317778" cy="4458519"/>
          </a:xfrm>
        </p:grpSpPr>
        <p:sp>
          <p:nvSpPr>
            <p:cNvPr id="80" name="Google Shape;80;p6"/>
            <p:cNvSpPr/>
            <p:nvPr/>
          </p:nvSpPr>
          <p:spPr>
            <a:xfrm>
              <a:off x="8426783" y="2488371"/>
              <a:ext cx="204461" cy="204453"/>
            </a:xfrm>
            <a:custGeom>
              <a:rect b="b" l="l" r="r" t="t"/>
              <a:pathLst>
                <a:path extrusionOk="0" h="269017" w="269028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5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27"/>
                  </a:lnTo>
                  <a:cubicBezTo>
                    <a:pt x="175704" y="250581"/>
                    <a:pt x="157257" y="269017"/>
                    <a:pt x="134514" y="269017"/>
                  </a:cubicBezTo>
                  <a:cubicBezTo>
                    <a:pt x="111770" y="269017"/>
                    <a:pt x="93323" y="250581"/>
                    <a:pt x="93323" y="227827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46" y="175704"/>
                    <a:pt x="0" y="157268"/>
                    <a:pt x="0" y="134514"/>
                  </a:cubicBezTo>
                  <a:cubicBezTo>
                    <a:pt x="0" y="111759"/>
                    <a:pt x="18446" y="93323"/>
                    <a:pt x="41190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368049" y="2477474"/>
              <a:ext cx="204461" cy="204453"/>
            </a:xfrm>
            <a:custGeom>
              <a:rect b="b" l="l" r="r" t="t"/>
              <a:pathLst>
                <a:path extrusionOk="0" h="269017" w="269028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5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27"/>
                  </a:lnTo>
                  <a:cubicBezTo>
                    <a:pt x="175704" y="250581"/>
                    <a:pt x="157257" y="269017"/>
                    <a:pt x="134514" y="269017"/>
                  </a:cubicBezTo>
                  <a:cubicBezTo>
                    <a:pt x="111770" y="269017"/>
                    <a:pt x="93323" y="250581"/>
                    <a:pt x="93323" y="227827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57" y="175704"/>
                    <a:pt x="0" y="157268"/>
                    <a:pt x="0" y="134514"/>
                  </a:cubicBezTo>
                  <a:cubicBezTo>
                    <a:pt x="0" y="111759"/>
                    <a:pt x="18457" y="93323"/>
                    <a:pt x="41190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470324" y="4542300"/>
              <a:ext cx="471620" cy="284661"/>
            </a:xfrm>
            <a:custGeom>
              <a:rect b="b" l="l" r="r" t="t"/>
              <a:pathLst>
                <a:path extrusionOk="0" h="374554" w="620553">
                  <a:moveTo>
                    <a:pt x="475689" y="374554"/>
                  </a:moveTo>
                  <a:lnTo>
                    <a:pt x="108902" y="374554"/>
                  </a:lnTo>
                  <a:cubicBezTo>
                    <a:pt x="48852" y="374554"/>
                    <a:pt x="0" y="325712"/>
                    <a:pt x="0" y="265662"/>
                  </a:cubicBezTo>
                  <a:cubicBezTo>
                    <a:pt x="0" y="207602"/>
                    <a:pt x="45656" y="160019"/>
                    <a:pt x="102965" y="156919"/>
                  </a:cubicBezTo>
                  <a:cubicBezTo>
                    <a:pt x="117485" y="67405"/>
                    <a:pt x="194955" y="0"/>
                    <a:pt x="287792" y="0"/>
                  </a:cubicBezTo>
                  <a:cubicBezTo>
                    <a:pt x="353059" y="0"/>
                    <a:pt x="412411" y="33263"/>
                    <a:pt x="446510" y="87862"/>
                  </a:cubicBezTo>
                  <a:cubicBezTo>
                    <a:pt x="456152" y="85862"/>
                    <a:pt x="465910" y="84846"/>
                    <a:pt x="475689" y="84846"/>
                  </a:cubicBezTo>
                  <a:cubicBezTo>
                    <a:pt x="555561" y="84846"/>
                    <a:pt x="620553" y="149838"/>
                    <a:pt x="620553" y="229711"/>
                  </a:cubicBezTo>
                  <a:cubicBezTo>
                    <a:pt x="620553" y="309573"/>
                    <a:pt x="555561" y="374554"/>
                    <a:pt x="475689" y="374554"/>
                  </a:cubicBezTo>
                  <a:close/>
                  <a:moveTo>
                    <a:pt x="108902" y="199093"/>
                  </a:moveTo>
                  <a:cubicBezTo>
                    <a:pt x="72188" y="199093"/>
                    <a:pt x="42333" y="228949"/>
                    <a:pt x="42333" y="265662"/>
                  </a:cubicBezTo>
                  <a:cubicBezTo>
                    <a:pt x="42333" y="302365"/>
                    <a:pt x="72188" y="332221"/>
                    <a:pt x="108902" y="332221"/>
                  </a:cubicBezTo>
                  <a:lnTo>
                    <a:pt x="475689" y="332221"/>
                  </a:lnTo>
                  <a:cubicBezTo>
                    <a:pt x="532225" y="332221"/>
                    <a:pt x="578220" y="286226"/>
                    <a:pt x="578220" y="229711"/>
                  </a:cubicBezTo>
                  <a:cubicBezTo>
                    <a:pt x="578220" y="173175"/>
                    <a:pt x="532225" y="127179"/>
                    <a:pt x="475689" y="127179"/>
                  </a:cubicBezTo>
                  <a:cubicBezTo>
                    <a:pt x="464682" y="127179"/>
                    <a:pt x="453654" y="129021"/>
                    <a:pt x="442933" y="132640"/>
                  </a:cubicBezTo>
                  <a:lnTo>
                    <a:pt x="425534" y="138514"/>
                  </a:lnTo>
                  <a:lnTo>
                    <a:pt x="417258" y="122121"/>
                  </a:lnTo>
                  <a:cubicBezTo>
                    <a:pt x="392440" y="72908"/>
                    <a:pt x="342836" y="42333"/>
                    <a:pt x="287792" y="42333"/>
                  </a:cubicBezTo>
                  <a:cubicBezTo>
                    <a:pt x="210417" y="42333"/>
                    <a:pt x="146833" y="102817"/>
                    <a:pt x="143044" y="180033"/>
                  </a:cubicBezTo>
                  <a:lnTo>
                    <a:pt x="141890" y="203358"/>
                  </a:lnTo>
                  <a:lnTo>
                    <a:pt x="118787" y="199929"/>
                  </a:lnTo>
                  <a:cubicBezTo>
                    <a:pt x="114945" y="199358"/>
                    <a:pt x="111802" y="199093"/>
                    <a:pt x="108902" y="199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8341519" y="368442"/>
              <a:ext cx="259059" cy="162531"/>
            </a:xfrm>
            <a:custGeom>
              <a:rect b="b" l="l" r="r" t="t"/>
              <a:pathLst>
                <a:path extrusionOk="0" h="213857" w="340867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431553" y="400876"/>
              <a:ext cx="259059" cy="162531"/>
            </a:xfrm>
            <a:custGeom>
              <a:rect b="b" l="l" r="r" t="t"/>
              <a:pathLst>
                <a:path extrusionOk="0" h="213857" w="340867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8426769" y="4603417"/>
              <a:ext cx="259059" cy="162531"/>
            </a:xfrm>
            <a:custGeom>
              <a:rect b="b" l="l" r="r" t="t"/>
              <a:pathLst>
                <a:path extrusionOk="0" h="213857" w="340867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</p:grpSp>
      <p:sp>
        <p:nvSpPr>
          <p:cNvPr id="86" name="Google Shape;86;p6"/>
          <p:cNvSpPr txBox="1"/>
          <p:nvPr>
            <p:ph type="title"/>
          </p:nvPr>
        </p:nvSpPr>
        <p:spPr>
          <a:xfrm>
            <a:off x="311700" y="74066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/>
          <p:nvPr/>
        </p:nvSpPr>
        <p:spPr>
          <a:xfrm>
            <a:off x="-14438" y="-43150"/>
            <a:ext cx="6387657" cy="5212079"/>
          </a:xfrm>
          <a:custGeom>
            <a:rect b="b" l="l" r="r" t="t"/>
            <a:pathLst>
              <a:path extrusionOk="0" h="6857999" w="8602905">
                <a:moveTo>
                  <a:pt x="5955961" y="4643659"/>
                </a:moveTo>
                <a:cubicBezTo>
                  <a:pt x="3309016" y="4844573"/>
                  <a:pt x="2333656" y="1837203"/>
                  <a:pt x="2983896" y="292883"/>
                </a:cubicBezTo>
                <a:cubicBezTo>
                  <a:pt x="3023944" y="197760"/>
                  <a:pt x="3057059" y="99853"/>
                  <a:pt x="3083401" y="0"/>
                </a:cubicBezTo>
                <a:lnTo>
                  <a:pt x="0" y="0"/>
                </a:lnTo>
                <a:lnTo>
                  <a:pt x="0" y="6857999"/>
                </a:lnTo>
                <a:lnTo>
                  <a:pt x="8510947" y="6857999"/>
                </a:lnTo>
                <a:cubicBezTo>
                  <a:pt x="8510947" y="6857999"/>
                  <a:pt x="8602905" y="4442756"/>
                  <a:pt x="5955961" y="46436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89" name="Google Shape;89;p7"/>
          <p:cNvSpPr txBox="1"/>
          <p:nvPr>
            <p:ph type="title"/>
          </p:nvPr>
        </p:nvSpPr>
        <p:spPr>
          <a:xfrm>
            <a:off x="3350475" y="1223800"/>
            <a:ext cx="3770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979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5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7"/>
          <p:cNvSpPr txBox="1"/>
          <p:nvPr>
            <p:ph idx="1" type="body"/>
          </p:nvPr>
        </p:nvSpPr>
        <p:spPr>
          <a:xfrm>
            <a:off x="3422175" y="2298900"/>
            <a:ext cx="3698700" cy="11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rgbClr val="D63E3D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91" name="Google Shape;91;p7"/>
          <p:cNvGrpSpPr/>
          <p:nvPr/>
        </p:nvGrpSpPr>
        <p:grpSpPr>
          <a:xfrm>
            <a:off x="3645101" y="-43144"/>
            <a:ext cx="5498739" cy="5053483"/>
            <a:chOff x="3742428" y="-105883"/>
            <a:chExt cx="5449152" cy="5007911"/>
          </a:xfrm>
        </p:grpSpPr>
        <p:sp>
          <p:nvSpPr>
            <p:cNvPr id="92" name="Google Shape;92;p7"/>
            <p:cNvSpPr/>
            <p:nvPr/>
          </p:nvSpPr>
          <p:spPr>
            <a:xfrm>
              <a:off x="6786534" y="409751"/>
              <a:ext cx="201771" cy="202435"/>
            </a:xfrm>
            <a:custGeom>
              <a:rect b="b" l="l" r="r" t="t"/>
              <a:pathLst>
                <a:path extrusionOk="0" h="269017" w="269028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5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27"/>
                  </a:lnTo>
                  <a:cubicBezTo>
                    <a:pt x="175704" y="250581"/>
                    <a:pt x="157257" y="269017"/>
                    <a:pt x="134514" y="269017"/>
                  </a:cubicBezTo>
                  <a:cubicBezTo>
                    <a:pt x="111770" y="269017"/>
                    <a:pt x="93323" y="250581"/>
                    <a:pt x="93323" y="227827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46" y="175704"/>
                    <a:pt x="0" y="157268"/>
                    <a:pt x="0" y="134514"/>
                  </a:cubicBezTo>
                  <a:cubicBezTo>
                    <a:pt x="0" y="111759"/>
                    <a:pt x="18446" y="93323"/>
                    <a:pt x="41190" y="933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3742428" y="409751"/>
              <a:ext cx="201771" cy="202435"/>
            </a:xfrm>
            <a:custGeom>
              <a:rect b="b" l="l" r="r" t="t"/>
              <a:pathLst>
                <a:path extrusionOk="0" h="269017" w="269028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5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27"/>
                  </a:lnTo>
                  <a:cubicBezTo>
                    <a:pt x="175704" y="250581"/>
                    <a:pt x="157257" y="269017"/>
                    <a:pt x="134514" y="269017"/>
                  </a:cubicBezTo>
                  <a:cubicBezTo>
                    <a:pt x="111770" y="269017"/>
                    <a:pt x="93323" y="250581"/>
                    <a:pt x="93323" y="227827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46" y="175704"/>
                    <a:pt x="0" y="157268"/>
                    <a:pt x="0" y="134514"/>
                  </a:cubicBezTo>
                  <a:cubicBezTo>
                    <a:pt x="0" y="111759"/>
                    <a:pt x="18446" y="93323"/>
                    <a:pt x="41190" y="933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5248869" y="373091"/>
              <a:ext cx="438244" cy="275863"/>
            </a:xfrm>
            <a:custGeom>
              <a:rect b="b" l="l" r="r" t="t"/>
              <a:pathLst>
                <a:path extrusionOk="0" h="366596" w="584326">
                  <a:moveTo>
                    <a:pt x="438562" y="366596"/>
                  </a:moveTo>
                  <a:lnTo>
                    <a:pt x="113940" y="366596"/>
                  </a:lnTo>
                  <a:cubicBezTo>
                    <a:pt x="51106" y="366596"/>
                    <a:pt x="0" y="315478"/>
                    <a:pt x="0" y="252655"/>
                  </a:cubicBezTo>
                  <a:cubicBezTo>
                    <a:pt x="0" y="196659"/>
                    <a:pt x="40639" y="149955"/>
                    <a:pt x="93990" y="140493"/>
                  </a:cubicBezTo>
                  <a:cubicBezTo>
                    <a:pt x="113283" y="59467"/>
                    <a:pt x="185991" y="0"/>
                    <a:pt x="272277" y="0"/>
                  </a:cubicBezTo>
                  <a:cubicBezTo>
                    <a:pt x="332136" y="0"/>
                    <a:pt x="386916" y="28596"/>
                    <a:pt x="421026" y="76157"/>
                  </a:cubicBezTo>
                  <a:cubicBezTo>
                    <a:pt x="426857" y="75437"/>
                    <a:pt x="432699" y="75078"/>
                    <a:pt x="438562" y="75078"/>
                  </a:cubicBezTo>
                  <a:cubicBezTo>
                    <a:pt x="518932" y="75078"/>
                    <a:pt x="584326" y="140472"/>
                    <a:pt x="584326" y="220831"/>
                  </a:cubicBezTo>
                  <a:cubicBezTo>
                    <a:pt x="584326" y="301201"/>
                    <a:pt x="518932" y="366596"/>
                    <a:pt x="438562" y="366596"/>
                  </a:cubicBezTo>
                  <a:close/>
                  <a:moveTo>
                    <a:pt x="113940" y="211306"/>
                  </a:moveTo>
                  <a:cubicBezTo>
                    <a:pt x="91122" y="211306"/>
                    <a:pt x="72569" y="229859"/>
                    <a:pt x="72569" y="252655"/>
                  </a:cubicBezTo>
                  <a:cubicBezTo>
                    <a:pt x="72569" y="275473"/>
                    <a:pt x="91122" y="294026"/>
                    <a:pt x="113940" y="294026"/>
                  </a:cubicBezTo>
                  <a:lnTo>
                    <a:pt x="438562" y="294026"/>
                  </a:lnTo>
                  <a:cubicBezTo>
                    <a:pt x="478927" y="294026"/>
                    <a:pt x="511757" y="261196"/>
                    <a:pt x="511757" y="220831"/>
                  </a:cubicBezTo>
                  <a:cubicBezTo>
                    <a:pt x="511757" y="180477"/>
                    <a:pt x="478927" y="147648"/>
                    <a:pt x="438562" y="147648"/>
                  </a:cubicBezTo>
                  <a:cubicBezTo>
                    <a:pt x="430752" y="147648"/>
                    <a:pt x="422867" y="148960"/>
                    <a:pt x="415141" y="151563"/>
                  </a:cubicBezTo>
                  <a:lnTo>
                    <a:pt x="385349" y="161596"/>
                  </a:lnTo>
                  <a:lnTo>
                    <a:pt x="371168" y="133508"/>
                  </a:lnTo>
                  <a:cubicBezTo>
                    <a:pt x="352213" y="95916"/>
                    <a:pt x="314314" y="72569"/>
                    <a:pt x="272277" y="72569"/>
                  </a:cubicBezTo>
                  <a:cubicBezTo>
                    <a:pt x="213158" y="72569"/>
                    <a:pt x="164570" y="118766"/>
                    <a:pt x="161681" y="177757"/>
                  </a:cubicBezTo>
                  <a:lnTo>
                    <a:pt x="159702" y="217826"/>
                  </a:lnTo>
                  <a:lnTo>
                    <a:pt x="120014" y="211835"/>
                  </a:lnTo>
                  <a:cubicBezTo>
                    <a:pt x="118035" y="211539"/>
                    <a:pt x="116014" y="211306"/>
                    <a:pt x="113940" y="21130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grpSp>
          <p:nvGrpSpPr>
            <p:cNvPr id="95" name="Google Shape;95;p7"/>
            <p:cNvGrpSpPr/>
            <p:nvPr/>
          </p:nvGrpSpPr>
          <p:grpSpPr>
            <a:xfrm>
              <a:off x="7386626" y="-105883"/>
              <a:ext cx="1804954" cy="2181495"/>
              <a:chOff x="9911570" y="-2"/>
              <a:chExt cx="2280422" cy="2751634"/>
            </a:xfrm>
          </p:grpSpPr>
          <p:sp>
            <p:nvSpPr>
              <p:cNvPr id="96" name="Google Shape;96;p7"/>
              <p:cNvSpPr/>
              <p:nvPr/>
            </p:nvSpPr>
            <p:spPr>
              <a:xfrm>
                <a:off x="9911570" y="-2"/>
                <a:ext cx="2280422" cy="2751634"/>
              </a:xfrm>
              <a:custGeom>
                <a:rect b="b" l="l" r="r" t="t"/>
                <a:pathLst>
                  <a:path extrusionOk="0" h="2751634" w="2280422">
                    <a:moveTo>
                      <a:pt x="24373" y="0"/>
                    </a:moveTo>
                    <a:cubicBezTo>
                      <a:pt x="24373" y="0"/>
                      <a:pt x="0" y="640228"/>
                      <a:pt x="701643" y="586972"/>
                    </a:cubicBezTo>
                    <a:cubicBezTo>
                      <a:pt x="1403286" y="533717"/>
                      <a:pt x="1661826" y="1330896"/>
                      <a:pt x="1489466" y="1740259"/>
                    </a:cubicBezTo>
                    <a:cubicBezTo>
                      <a:pt x="1317106" y="2149623"/>
                      <a:pt x="1627843" y="2751634"/>
                      <a:pt x="2280422" y="2655315"/>
                    </a:cubicBezTo>
                    <a:lnTo>
                      <a:pt x="228042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97" name="Google Shape;97;p7"/>
              <p:cNvSpPr/>
              <p:nvPr/>
            </p:nvSpPr>
            <p:spPr>
              <a:xfrm>
                <a:off x="10149354" y="1512287"/>
                <a:ext cx="584326" cy="366596"/>
              </a:xfrm>
              <a:custGeom>
                <a:rect b="b" l="l" r="r" t="t"/>
                <a:pathLst>
                  <a:path extrusionOk="0" h="366596" w="584326">
                    <a:moveTo>
                      <a:pt x="438562" y="366596"/>
                    </a:moveTo>
                    <a:lnTo>
                      <a:pt x="113940" y="366596"/>
                    </a:lnTo>
                    <a:cubicBezTo>
                      <a:pt x="51117" y="366596"/>
                      <a:pt x="0" y="315478"/>
                      <a:pt x="0" y="252655"/>
                    </a:cubicBezTo>
                    <a:cubicBezTo>
                      <a:pt x="0" y="196659"/>
                      <a:pt x="40650" y="149955"/>
                      <a:pt x="93990" y="140493"/>
                    </a:cubicBezTo>
                    <a:cubicBezTo>
                      <a:pt x="113283" y="59467"/>
                      <a:pt x="186002" y="0"/>
                      <a:pt x="272277" y="0"/>
                    </a:cubicBezTo>
                    <a:cubicBezTo>
                      <a:pt x="332147" y="0"/>
                      <a:pt x="386916" y="28585"/>
                      <a:pt x="421026" y="76157"/>
                    </a:cubicBezTo>
                    <a:cubicBezTo>
                      <a:pt x="426857" y="75437"/>
                      <a:pt x="432699" y="75078"/>
                      <a:pt x="438562" y="75078"/>
                    </a:cubicBezTo>
                    <a:cubicBezTo>
                      <a:pt x="518932" y="75078"/>
                      <a:pt x="584326" y="140472"/>
                      <a:pt x="584326" y="220831"/>
                    </a:cubicBezTo>
                    <a:cubicBezTo>
                      <a:pt x="584326" y="301201"/>
                      <a:pt x="518932" y="366596"/>
                      <a:pt x="438562" y="366596"/>
                    </a:cubicBezTo>
                    <a:close/>
                    <a:moveTo>
                      <a:pt x="113940" y="211306"/>
                    </a:moveTo>
                    <a:cubicBezTo>
                      <a:pt x="91122" y="211306"/>
                      <a:pt x="72569" y="229848"/>
                      <a:pt x="72569" y="252655"/>
                    </a:cubicBezTo>
                    <a:cubicBezTo>
                      <a:pt x="72569" y="275473"/>
                      <a:pt x="91122" y="294026"/>
                      <a:pt x="113940" y="294026"/>
                    </a:cubicBezTo>
                    <a:lnTo>
                      <a:pt x="438562" y="294026"/>
                    </a:lnTo>
                    <a:cubicBezTo>
                      <a:pt x="478927" y="294026"/>
                      <a:pt x="511757" y="261196"/>
                      <a:pt x="511757" y="220831"/>
                    </a:cubicBezTo>
                    <a:cubicBezTo>
                      <a:pt x="511757" y="180477"/>
                      <a:pt x="478927" y="147648"/>
                      <a:pt x="438562" y="147648"/>
                    </a:cubicBezTo>
                    <a:cubicBezTo>
                      <a:pt x="430752" y="147648"/>
                      <a:pt x="422867" y="148960"/>
                      <a:pt x="415141" y="151563"/>
                    </a:cubicBezTo>
                    <a:lnTo>
                      <a:pt x="385349" y="161596"/>
                    </a:lnTo>
                    <a:lnTo>
                      <a:pt x="371178" y="133508"/>
                    </a:lnTo>
                    <a:cubicBezTo>
                      <a:pt x="352213" y="95916"/>
                      <a:pt x="314324" y="72569"/>
                      <a:pt x="272277" y="72569"/>
                    </a:cubicBezTo>
                    <a:cubicBezTo>
                      <a:pt x="213158" y="72569"/>
                      <a:pt x="164581" y="118766"/>
                      <a:pt x="161692" y="177747"/>
                    </a:cubicBezTo>
                    <a:lnTo>
                      <a:pt x="159702" y="217826"/>
                    </a:lnTo>
                    <a:lnTo>
                      <a:pt x="120014" y="211835"/>
                    </a:lnTo>
                    <a:cubicBezTo>
                      <a:pt x="118035" y="211529"/>
                      <a:pt x="116014" y="211306"/>
                      <a:pt x="113940" y="21130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</p:grpSp>
        <p:sp>
          <p:nvSpPr>
            <p:cNvPr id="98" name="Google Shape;98;p7"/>
            <p:cNvSpPr/>
            <p:nvPr/>
          </p:nvSpPr>
          <p:spPr>
            <a:xfrm>
              <a:off x="8314778" y="2656728"/>
              <a:ext cx="201771" cy="202435"/>
            </a:xfrm>
            <a:custGeom>
              <a:rect b="b" l="l" r="r" t="t"/>
              <a:pathLst>
                <a:path extrusionOk="0" h="269017" w="269028">
                  <a:moveTo>
                    <a:pt x="227837" y="93323"/>
                  </a:moveTo>
                  <a:lnTo>
                    <a:pt x="175704" y="93323"/>
                  </a:lnTo>
                  <a:lnTo>
                    <a:pt x="175704" y="41190"/>
                  </a:lnTo>
                  <a:cubicBezTo>
                    <a:pt x="175704" y="18436"/>
                    <a:pt x="157257" y="0"/>
                    <a:pt x="134514" y="0"/>
                  </a:cubicBezTo>
                  <a:cubicBezTo>
                    <a:pt x="111770" y="0"/>
                    <a:pt x="93323" y="18436"/>
                    <a:pt x="93323" y="41190"/>
                  </a:cubicBezTo>
                  <a:lnTo>
                    <a:pt x="93323" y="93323"/>
                  </a:lnTo>
                  <a:lnTo>
                    <a:pt x="41190" y="93323"/>
                  </a:lnTo>
                  <a:cubicBezTo>
                    <a:pt x="18446" y="93323"/>
                    <a:pt x="0" y="111759"/>
                    <a:pt x="0" y="134514"/>
                  </a:cubicBezTo>
                  <a:cubicBezTo>
                    <a:pt x="0" y="157268"/>
                    <a:pt x="18446" y="175704"/>
                    <a:pt x="41190" y="175704"/>
                  </a:cubicBezTo>
                  <a:lnTo>
                    <a:pt x="93323" y="175704"/>
                  </a:lnTo>
                  <a:lnTo>
                    <a:pt x="93323" y="227827"/>
                  </a:lnTo>
                  <a:cubicBezTo>
                    <a:pt x="93323" y="250581"/>
                    <a:pt x="111770" y="269017"/>
                    <a:pt x="134514" y="269017"/>
                  </a:cubicBezTo>
                  <a:cubicBezTo>
                    <a:pt x="157257" y="269017"/>
                    <a:pt x="175704" y="250581"/>
                    <a:pt x="175704" y="227827"/>
                  </a:cubicBezTo>
                  <a:lnTo>
                    <a:pt x="175704" y="175704"/>
                  </a:lnTo>
                  <a:lnTo>
                    <a:pt x="227837" y="175704"/>
                  </a:lnTo>
                  <a:cubicBezTo>
                    <a:pt x="250581" y="175704"/>
                    <a:pt x="269028" y="157268"/>
                    <a:pt x="269028" y="134514"/>
                  </a:cubicBezTo>
                  <a:cubicBezTo>
                    <a:pt x="269028" y="111759"/>
                    <a:pt x="250581" y="93323"/>
                    <a:pt x="227837" y="933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7143796" y="4699592"/>
              <a:ext cx="201771" cy="202435"/>
            </a:xfrm>
            <a:custGeom>
              <a:rect b="b" l="l" r="r" t="t"/>
              <a:pathLst>
                <a:path extrusionOk="0" h="269017" w="269028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4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27"/>
                  </a:lnTo>
                  <a:cubicBezTo>
                    <a:pt x="175704" y="250581"/>
                    <a:pt x="157247" y="269017"/>
                    <a:pt x="134514" y="269017"/>
                  </a:cubicBezTo>
                  <a:cubicBezTo>
                    <a:pt x="111770" y="269017"/>
                    <a:pt x="93323" y="250581"/>
                    <a:pt x="93323" y="227827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46" y="175704"/>
                    <a:pt x="0" y="157268"/>
                    <a:pt x="0" y="134514"/>
                  </a:cubicBezTo>
                  <a:cubicBezTo>
                    <a:pt x="0" y="111759"/>
                    <a:pt x="18446" y="93323"/>
                    <a:pt x="41190" y="933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8223164" y="4243588"/>
              <a:ext cx="255650" cy="160927"/>
            </a:xfrm>
            <a:custGeom>
              <a:rect b="b" l="l" r="r" t="t"/>
              <a:pathLst>
                <a:path extrusionOk="0" h="213857" w="340867">
                  <a:moveTo>
                    <a:pt x="274415" y="213857"/>
                  </a:moveTo>
                  <a:lnTo>
                    <a:pt x="85026" y="213857"/>
                  </a:lnTo>
                  <a:cubicBezTo>
                    <a:pt x="38142" y="213857"/>
                    <a:pt x="0" y="175715"/>
                    <a:pt x="0" y="128830"/>
                  </a:cubicBezTo>
                  <a:cubicBezTo>
                    <a:pt x="0" y="81946"/>
                    <a:pt x="38142" y="43804"/>
                    <a:pt x="85026" y="43804"/>
                  </a:cubicBezTo>
                  <a:cubicBezTo>
                    <a:pt x="88444" y="43804"/>
                    <a:pt x="91863" y="44016"/>
                    <a:pt x="95260" y="44439"/>
                  </a:cubicBezTo>
                  <a:cubicBezTo>
                    <a:pt x="115167" y="16679"/>
                    <a:pt x="147118" y="0"/>
                    <a:pt x="182043" y="0"/>
                  </a:cubicBezTo>
                  <a:cubicBezTo>
                    <a:pt x="232367" y="0"/>
                    <a:pt x="274785" y="34702"/>
                    <a:pt x="286046" y="81957"/>
                  </a:cubicBezTo>
                  <a:cubicBezTo>
                    <a:pt x="317171" y="87471"/>
                    <a:pt x="340867" y="114712"/>
                    <a:pt x="340867" y="147394"/>
                  </a:cubicBezTo>
                  <a:cubicBezTo>
                    <a:pt x="340867" y="184044"/>
                    <a:pt x="311054" y="213857"/>
                    <a:pt x="274415" y="213857"/>
                  </a:cubicBezTo>
                  <a:close/>
                  <a:moveTo>
                    <a:pt x="85026" y="86137"/>
                  </a:moveTo>
                  <a:cubicBezTo>
                    <a:pt x="61478" y="86137"/>
                    <a:pt x="42333" y="105293"/>
                    <a:pt x="42333" y="128830"/>
                  </a:cubicBezTo>
                  <a:cubicBezTo>
                    <a:pt x="42333" y="152378"/>
                    <a:pt x="61478" y="171524"/>
                    <a:pt x="85026" y="171524"/>
                  </a:cubicBezTo>
                  <a:lnTo>
                    <a:pt x="274415" y="171524"/>
                  </a:lnTo>
                  <a:cubicBezTo>
                    <a:pt x="287707" y="171524"/>
                    <a:pt x="298534" y="160707"/>
                    <a:pt x="298534" y="147394"/>
                  </a:cubicBezTo>
                  <a:cubicBezTo>
                    <a:pt x="298534" y="134090"/>
                    <a:pt x="287707" y="123274"/>
                    <a:pt x="274415" y="123274"/>
                  </a:cubicBezTo>
                  <a:cubicBezTo>
                    <a:pt x="273198" y="123274"/>
                    <a:pt x="272012" y="123401"/>
                    <a:pt x="270848" y="123581"/>
                  </a:cubicBezTo>
                  <a:lnTo>
                    <a:pt x="247702" y="127063"/>
                  </a:lnTo>
                  <a:lnTo>
                    <a:pt x="246559" y="103695"/>
                  </a:lnTo>
                  <a:cubicBezTo>
                    <a:pt x="244866" y="69289"/>
                    <a:pt x="216524" y="42333"/>
                    <a:pt x="182043" y="42333"/>
                  </a:cubicBezTo>
                  <a:cubicBezTo>
                    <a:pt x="157511" y="42333"/>
                    <a:pt x="135403" y="55954"/>
                    <a:pt x="124332" y="77903"/>
                  </a:cubicBezTo>
                  <a:lnTo>
                    <a:pt x="116067" y="94286"/>
                  </a:lnTo>
                  <a:lnTo>
                    <a:pt x="98689" y="88423"/>
                  </a:lnTo>
                  <a:cubicBezTo>
                    <a:pt x="94181" y="86899"/>
                    <a:pt x="89587" y="86137"/>
                    <a:pt x="85026" y="861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</p:grpSp>
      <p:grpSp>
        <p:nvGrpSpPr>
          <p:cNvPr id="101" name="Google Shape;101;p7"/>
          <p:cNvGrpSpPr/>
          <p:nvPr/>
        </p:nvGrpSpPr>
        <p:grpSpPr>
          <a:xfrm>
            <a:off x="454762" y="2344092"/>
            <a:ext cx="5064152" cy="2456919"/>
            <a:chOff x="454762" y="2344092"/>
            <a:chExt cx="5064152" cy="2456919"/>
          </a:xfrm>
        </p:grpSpPr>
        <p:sp>
          <p:nvSpPr>
            <p:cNvPr id="102" name="Google Shape;102;p7"/>
            <p:cNvSpPr/>
            <p:nvPr/>
          </p:nvSpPr>
          <p:spPr>
            <a:xfrm>
              <a:off x="3742428" y="4598576"/>
              <a:ext cx="201771" cy="202435"/>
            </a:xfrm>
            <a:custGeom>
              <a:rect b="b" l="l" r="r" t="t"/>
              <a:pathLst>
                <a:path extrusionOk="0" h="269017" w="269028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5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27"/>
                  </a:lnTo>
                  <a:cubicBezTo>
                    <a:pt x="175704" y="250581"/>
                    <a:pt x="157257" y="269017"/>
                    <a:pt x="134514" y="269017"/>
                  </a:cubicBezTo>
                  <a:cubicBezTo>
                    <a:pt x="111770" y="269017"/>
                    <a:pt x="93323" y="250581"/>
                    <a:pt x="93323" y="227827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46" y="175704"/>
                    <a:pt x="0" y="157268"/>
                    <a:pt x="0" y="134514"/>
                  </a:cubicBezTo>
                  <a:cubicBezTo>
                    <a:pt x="0" y="111759"/>
                    <a:pt x="18446" y="93323"/>
                    <a:pt x="41190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454762" y="3848088"/>
              <a:ext cx="201771" cy="202435"/>
            </a:xfrm>
            <a:custGeom>
              <a:rect b="b" l="l" r="r" t="t"/>
              <a:pathLst>
                <a:path extrusionOk="0" h="269017" w="269028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4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27"/>
                  </a:lnTo>
                  <a:cubicBezTo>
                    <a:pt x="175704" y="250581"/>
                    <a:pt x="157247" y="269017"/>
                    <a:pt x="134514" y="269017"/>
                  </a:cubicBezTo>
                  <a:cubicBezTo>
                    <a:pt x="111770" y="269017"/>
                    <a:pt x="93323" y="250581"/>
                    <a:pt x="93323" y="227827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46" y="175704"/>
                    <a:pt x="0" y="157268"/>
                    <a:pt x="0" y="134514"/>
                  </a:cubicBezTo>
                  <a:cubicBezTo>
                    <a:pt x="0" y="111759"/>
                    <a:pt x="18446" y="93323"/>
                    <a:pt x="41190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5263263" y="4619298"/>
              <a:ext cx="255650" cy="160927"/>
            </a:xfrm>
            <a:custGeom>
              <a:rect b="b" l="l" r="r" t="t"/>
              <a:pathLst>
                <a:path extrusionOk="0" h="213857" w="340867">
                  <a:moveTo>
                    <a:pt x="274415" y="213857"/>
                  </a:moveTo>
                  <a:lnTo>
                    <a:pt x="85026" y="213857"/>
                  </a:lnTo>
                  <a:cubicBezTo>
                    <a:pt x="38142" y="213857"/>
                    <a:pt x="0" y="175715"/>
                    <a:pt x="0" y="128830"/>
                  </a:cubicBezTo>
                  <a:cubicBezTo>
                    <a:pt x="0" y="81946"/>
                    <a:pt x="38142" y="43804"/>
                    <a:pt x="85026" y="43804"/>
                  </a:cubicBezTo>
                  <a:cubicBezTo>
                    <a:pt x="88444" y="43804"/>
                    <a:pt x="91863" y="44016"/>
                    <a:pt x="95260" y="44439"/>
                  </a:cubicBezTo>
                  <a:cubicBezTo>
                    <a:pt x="115167" y="16679"/>
                    <a:pt x="147118" y="0"/>
                    <a:pt x="182043" y="0"/>
                  </a:cubicBezTo>
                  <a:cubicBezTo>
                    <a:pt x="232367" y="0"/>
                    <a:pt x="274785" y="34702"/>
                    <a:pt x="286046" y="81957"/>
                  </a:cubicBezTo>
                  <a:cubicBezTo>
                    <a:pt x="317171" y="87471"/>
                    <a:pt x="340867" y="114712"/>
                    <a:pt x="340867" y="147394"/>
                  </a:cubicBezTo>
                  <a:cubicBezTo>
                    <a:pt x="340867" y="184044"/>
                    <a:pt x="311054" y="213857"/>
                    <a:pt x="274415" y="213857"/>
                  </a:cubicBezTo>
                  <a:close/>
                  <a:moveTo>
                    <a:pt x="85026" y="86137"/>
                  </a:moveTo>
                  <a:cubicBezTo>
                    <a:pt x="61478" y="86137"/>
                    <a:pt x="42333" y="105293"/>
                    <a:pt x="42333" y="128830"/>
                  </a:cubicBezTo>
                  <a:cubicBezTo>
                    <a:pt x="42333" y="152378"/>
                    <a:pt x="61478" y="171524"/>
                    <a:pt x="85026" y="171524"/>
                  </a:cubicBezTo>
                  <a:lnTo>
                    <a:pt x="274415" y="171524"/>
                  </a:lnTo>
                  <a:cubicBezTo>
                    <a:pt x="287707" y="171524"/>
                    <a:pt x="298534" y="160707"/>
                    <a:pt x="298534" y="147394"/>
                  </a:cubicBezTo>
                  <a:cubicBezTo>
                    <a:pt x="298534" y="134090"/>
                    <a:pt x="287707" y="123274"/>
                    <a:pt x="274415" y="123274"/>
                  </a:cubicBezTo>
                  <a:cubicBezTo>
                    <a:pt x="273198" y="123274"/>
                    <a:pt x="272012" y="123401"/>
                    <a:pt x="270848" y="123581"/>
                  </a:cubicBezTo>
                  <a:lnTo>
                    <a:pt x="247702" y="127063"/>
                  </a:lnTo>
                  <a:lnTo>
                    <a:pt x="246559" y="103695"/>
                  </a:lnTo>
                  <a:cubicBezTo>
                    <a:pt x="244866" y="69289"/>
                    <a:pt x="216524" y="42333"/>
                    <a:pt x="182043" y="42333"/>
                  </a:cubicBezTo>
                  <a:cubicBezTo>
                    <a:pt x="157511" y="42333"/>
                    <a:pt x="135403" y="55954"/>
                    <a:pt x="124332" y="77903"/>
                  </a:cubicBezTo>
                  <a:lnTo>
                    <a:pt x="116067" y="94286"/>
                  </a:lnTo>
                  <a:lnTo>
                    <a:pt x="98689" y="88423"/>
                  </a:lnTo>
                  <a:cubicBezTo>
                    <a:pt x="94181" y="86899"/>
                    <a:pt x="89587" y="86137"/>
                    <a:pt x="85026" y="861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1780775" y="4470466"/>
              <a:ext cx="294361" cy="185297"/>
            </a:xfrm>
            <a:custGeom>
              <a:rect b="b" l="l" r="r" t="t"/>
              <a:pathLst>
                <a:path extrusionOk="0" h="246242" w="392482">
                  <a:moveTo>
                    <a:pt x="315965" y="246242"/>
                  </a:moveTo>
                  <a:lnTo>
                    <a:pt x="97906" y="246242"/>
                  </a:lnTo>
                  <a:cubicBezTo>
                    <a:pt x="43920" y="246242"/>
                    <a:pt x="0" y="202321"/>
                    <a:pt x="0" y="148335"/>
                  </a:cubicBezTo>
                  <a:cubicBezTo>
                    <a:pt x="0" y="94350"/>
                    <a:pt x="43920" y="50440"/>
                    <a:pt x="97906" y="50440"/>
                  </a:cubicBezTo>
                  <a:cubicBezTo>
                    <a:pt x="101843" y="50440"/>
                    <a:pt x="105769" y="50672"/>
                    <a:pt x="109685" y="51159"/>
                  </a:cubicBezTo>
                  <a:cubicBezTo>
                    <a:pt x="132609" y="19198"/>
                    <a:pt x="169396" y="0"/>
                    <a:pt x="209602" y="0"/>
                  </a:cubicBezTo>
                  <a:cubicBezTo>
                    <a:pt x="267557" y="0"/>
                    <a:pt x="316399" y="39952"/>
                    <a:pt x="329363" y="94371"/>
                  </a:cubicBezTo>
                  <a:cubicBezTo>
                    <a:pt x="365199" y="100710"/>
                    <a:pt x="392482" y="132079"/>
                    <a:pt x="392482" y="169714"/>
                  </a:cubicBezTo>
                  <a:cubicBezTo>
                    <a:pt x="392482" y="211910"/>
                    <a:pt x="358161" y="246242"/>
                    <a:pt x="315965" y="246242"/>
                  </a:cubicBezTo>
                  <a:close/>
                  <a:moveTo>
                    <a:pt x="97906" y="99176"/>
                  </a:moveTo>
                  <a:cubicBezTo>
                    <a:pt x="70791" y="99176"/>
                    <a:pt x="48746" y="121221"/>
                    <a:pt x="48746" y="148335"/>
                  </a:cubicBezTo>
                  <a:cubicBezTo>
                    <a:pt x="48746" y="175450"/>
                    <a:pt x="70791" y="197495"/>
                    <a:pt x="97906" y="197495"/>
                  </a:cubicBezTo>
                  <a:lnTo>
                    <a:pt x="315965" y="197495"/>
                  </a:lnTo>
                  <a:cubicBezTo>
                    <a:pt x="331279" y="197495"/>
                    <a:pt x="343746" y="185038"/>
                    <a:pt x="343746" y="169714"/>
                  </a:cubicBezTo>
                  <a:cubicBezTo>
                    <a:pt x="343746" y="154389"/>
                    <a:pt x="331279" y="141933"/>
                    <a:pt x="315965" y="141933"/>
                  </a:cubicBezTo>
                  <a:cubicBezTo>
                    <a:pt x="314568" y="141933"/>
                    <a:pt x="313203" y="142091"/>
                    <a:pt x="311859" y="142292"/>
                  </a:cubicBezTo>
                  <a:lnTo>
                    <a:pt x="285210" y="146303"/>
                  </a:lnTo>
                  <a:lnTo>
                    <a:pt x="283897" y="119390"/>
                  </a:lnTo>
                  <a:cubicBezTo>
                    <a:pt x="281939" y="79777"/>
                    <a:pt x="249311" y="48746"/>
                    <a:pt x="209602" y="48746"/>
                  </a:cubicBezTo>
                  <a:cubicBezTo>
                    <a:pt x="181366" y="48746"/>
                    <a:pt x="155913" y="64431"/>
                    <a:pt x="143160" y="89693"/>
                  </a:cubicBezTo>
                  <a:lnTo>
                    <a:pt x="133646" y="108553"/>
                  </a:lnTo>
                  <a:lnTo>
                    <a:pt x="113633" y="101811"/>
                  </a:lnTo>
                  <a:cubicBezTo>
                    <a:pt x="108447" y="100054"/>
                    <a:pt x="103155" y="99176"/>
                    <a:pt x="97906" y="9917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601148" y="2344092"/>
              <a:ext cx="294362" cy="185297"/>
            </a:xfrm>
            <a:custGeom>
              <a:rect b="b" l="l" r="r" t="t"/>
              <a:pathLst>
                <a:path extrusionOk="0" h="246242" w="392482">
                  <a:moveTo>
                    <a:pt x="315954" y="246242"/>
                  </a:moveTo>
                  <a:lnTo>
                    <a:pt x="97895" y="246242"/>
                  </a:lnTo>
                  <a:cubicBezTo>
                    <a:pt x="43910" y="246242"/>
                    <a:pt x="0" y="202321"/>
                    <a:pt x="0" y="148335"/>
                  </a:cubicBezTo>
                  <a:cubicBezTo>
                    <a:pt x="0" y="94350"/>
                    <a:pt x="43910" y="50440"/>
                    <a:pt x="97895" y="50440"/>
                  </a:cubicBezTo>
                  <a:cubicBezTo>
                    <a:pt x="101832" y="50440"/>
                    <a:pt x="105759" y="50672"/>
                    <a:pt x="109675" y="51159"/>
                  </a:cubicBezTo>
                  <a:cubicBezTo>
                    <a:pt x="132598" y="19198"/>
                    <a:pt x="169396" y="0"/>
                    <a:pt x="209602" y="0"/>
                  </a:cubicBezTo>
                  <a:cubicBezTo>
                    <a:pt x="267546" y="0"/>
                    <a:pt x="316388" y="39952"/>
                    <a:pt x="329353" y="94371"/>
                  </a:cubicBezTo>
                  <a:cubicBezTo>
                    <a:pt x="365188" y="100710"/>
                    <a:pt x="392482" y="132079"/>
                    <a:pt x="392482" y="169714"/>
                  </a:cubicBezTo>
                  <a:cubicBezTo>
                    <a:pt x="392482" y="211910"/>
                    <a:pt x="358150" y="246242"/>
                    <a:pt x="315954" y="246242"/>
                  </a:cubicBezTo>
                  <a:close/>
                  <a:moveTo>
                    <a:pt x="97895" y="99176"/>
                  </a:moveTo>
                  <a:cubicBezTo>
                    <a:pt x="70781" y="99176"/>
                    <a:pt x="48736" y="121221"/>
                    <a:pt x="48736" y="148335"/>
                  </a:cubicBezTo>
                  <a:cubicBezTo>
                    <a:pt x="48736" y="175450"/>
                    <a:pt x="70781" y="197495"/>
                    <a:pt x="97895" y="197495"/>
                  </a:cubicBezTo>
                  <a:lnTo>
                    <a:pt x="315954" y="197495"/>
                  </a:lnTo>
                  <a:cubicBezTo>
                    <a:pt x="331268" y="197495"/>
                    <a:pt x="343736" y="185038"/>
                    <a:pt x="343736" y="169714"/>
                  </a:cubicBezTo>
                  <a:cubicBezTo>
                    <a:pt x="343736" y="154389"/>
                    <a:pt x="331268" y="141933"/>
                    <a:pt x="315954" y="141933"/>
                  </a:cubicBezTo>
                  <a:cubicBezTo>
                    <a:pt x="314557" y="141933"/>
                    <a:pt x="313192" y="142091"/>
                    <a:pt x="311859" y="142292"/>
                  </a:cubicBezTo>
                  <a:lnTo>
                    <a:pt x="285210" y="146303"/>
                  </a:lnTo>
                  <a:lnTo>
                    <a:pt x="283887" y="119390"/>
                  </a:lnTo>
                  <a:cubicBezTo>
                    <a:pt x="281929" y="79777"/>
                    <a:pt x="249300" y="48746"/>
                    <a:pt x="209602" y="48746"/>
                  </a:cubicBezTo>
                  <a:cubicBezTo>
                    <a:pt x="181355" y="48746"/>
                    <a:pt x="155903" y="64431"/>
                    <a:pt x="143160" y="89693"/>
                  </a:cubicBezTo>
                  <a:lnTo>
                    <a:pt x="133635" y="108553"/>
                  </a:lnTo>
                  <a:lnTo>
                    <a:pt x="113622" y="101811"/>
                  </a:lnTo>
                  <a:cubicBezTo>
                    <a:pt x="108436" y="100054"/>
                    <a:pt x="103155" y="99176"/>
                    <a:pt x="97895" y="9917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/>
          <p:nvPr/>
        </p:nvSpPr>
        <p:spPr>
          <a:xfrm>
            <a:off x="-63750" y="-100175"/>
            <a:ext cx="9307800" cy="5318700"/>
          </a:xfrm>
          <a:prstGeom prst="rect">
            <a:avLst/>
          </a:prstGeom>
          <a:solidFill>
            <a:schemeClr val="lt1">
              <a:alpha val="39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8"/>
          <p:cNvSpPr txBox="1"/>
          <p:nvPr>
            <p:ph type="title"/>
          </p:nvPr>
        </p:nvSpPr>
        <p:spPr>
          <a:xfrm>
            <a:off x="5268225" y="2824725"/>
            <a:ext cx="3720000" cy="14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10" name="Google Shape;110;p8"/>
          <p:cNvGrpSpPr/>
          <p:nvPr/>
        </p:nvGrpSpPr>
        <p:grpSpPr>
          <a:xfrm>
            <a:off x="262135" y="188414"/>
            <a:ext cx="8616641" cy="4708323"/>
            <a:chOff x="262135" y="188414"/>
            <a:chExt cx="8616641" cy="4708323"/>
          </a:xfrm>
        </p:grpSpPr>
        <p:grpSp>
          <p:nvGrpSpPr>
            <p:cNvPr id="111" name="Google Shape;111;p8"/>
            <p:cNvGrpSpPr/>
            <p:nvPr/>
          </p:nvGrpSpPr>
          <p:grpSpPr>
            <a:xfrm>
              <a:off x="262135" y="188414"/>
              <a:ext cx="8616641" cy="4708323"/>
              <a:chOff x="262135" y="188414"/>
              <a:chExt cx="8616641" cy="4708323"/>
            </a:xfrm>
          </p:grpSpPr>
          <p:sp>
            <p:nvSpPr>
              <p:cNvPr id="112" name="Google Shape;112;p8"/>
              <p:cNvSpPr/>
              <p:nvPr/>
            </p:nvSpPr>
            <p:spPr>
              <a:xfrm>
                <a:off x="7066541" y="4670630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113" name="Google Shape;113;p8"/>
              <p:cNvSpPr/>
              <p:nvPr/>
            </p:nvSpPr>
            <p:spPr>
              <a:xfrm>
                <a:off x="1671079" y="188414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4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16"/>
                    </a:lnTo>
                    <a:cubicBezTo>
                      <a:pt x="175704" y="250581"/>
                      <a:pt x="15724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16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114" name="Google Shape;114;p8"/>
              <p:cNvSpPr/>
              <p:nvPr/>
            </p:nvSpPr>
            <p:spPr>
              <a:xfrm>
                <a:off x="6024098" y="274080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115" name="Google Shape;115;p8"/>
              <p:cNvSpPr/>
              <p:nvPr/>
            </p:nvSpPr>
            <p:spPr>
              <a:xfrm>
                <a:off x="8676998" y="1943199"/>
                <a:ext cx="201779" cy="202435"/>
              </a:xfrm>
              <a:custGeom>
                <a:rect b="b" l="l" r="r" t="t"/>
                <a:pathLst>
                  <a:path extrusionOk="0" h="269017" w="269038">
                    <a:moveTo>
                      <a:pt x="41200" y="93323"/>
                    </a:moveTo>
                    <a:lnTo>
                      <a:pt x="93334" y="93323"/>
                    </a:lnTo>
                    <a:lnTo>
                      <a:pt x="93334" y="41190"/>
                    </a:lnTo>
                    <a:cubicBezTo>
                      <a:pt x="93334" y="18436"/>
                      <a:pt x="111781" y="0"/>
                      <a:pt x="134524" y="0"/>
                    </a:cubicBezTo>
                    <a:cubicBezTo>
                      <a:pt x="157268" y="0"/>
                      <a:pt x="175715" y="18436"/>
                      <a:pt x="175715" y="41190"/>
                    </a:cubicBezTo>
                    <a:lnTo>
                      <a:pt x="175715" y="93323"/>
                    </a:lnTo>
                    <a:lnTo>
                      <a:pt x="227848" y="93323"/>
                    </a:lnTo>
                    <a:cubicBezTo>
                      <a:pt x="250592" y="93323"/>
                      <a:pt x="269038" y="111759"/>
                      <a:pt x="269038" y="134514"/>
                    </a:cubicBezTo>
                    <a:cubicBezTo>
                      <a:pt x="269038" y="157268"/>
                      <a:pt x="250592" y="175704"/>
                      <a:pt x="227848" y="175704"/>
                    </a:cubicBezTo>
                    <a:lnTo>
                      <a:pt x="175715" y="175704"/>
                    </a:lnTo>
                    <a:lnTo>
                      <a:pt x="175715" y="227827"/>
                    </a:lnTo>
                    <a:cubicBezTo>
                      <a:pt x="175715" y="250581"/>
                      <a:pt x="157268" y="269017"/>
                      <a:pt x="134524" y="269017"/>
                    </a:cubicBezTo>
                    <a:cubicBezTo>
                      <a:pt x="111781" y="269017"/>
                      <a:pt x="93334" y="250581"/>
                      <a:pt x="93334" y="227827"/>
                    </a:cubicBezTo>
                    <a:lnTo>
                      <a:pt x="93334" y="175704"/>
                    </a:lnTo>
                    <a:lnTo>
                      <a:pt x="4120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20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>
                <a:off x="262135" y="2103752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24"/>
                    </a:cubicBezTo>
                    <a:cubicBezTo>
                      <a:pt x="269028" y="157268"/>
                      <a:pt x="250581" y="175715"/>
                      <a:pt x="227837" y="175715"/>
                    </a:cubicBezTo>
                    <a:lnTo>
                      <a:pt x="175704" y="175715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15"/>
                    </a:lnTo>
                    <a:lnTo>
                      <a:pt x="41190" y="175715"/>
                    </a:lnTo>
                    <a:cubicBezTo>
                      <a:pt x="18446" y="175715"/>
                      <a:pt x="0" y="157268"/>
                      <a:pt x="0" y="13452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>
                <a:off x="2944366" y="4694302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79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79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118" name="Google Shape;118;p8"/>
              <p:cNvSpPr/>
              <p:nvPr/>
            </p:nvSpPr>
            <p:spPr>
              <a:xfrm>
                <a:off x="4038555" y="226740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74415" y="213857"/>
                    </a:moveTo>
                    <a:lnTo>
                      <a:pt x="85026" y="213857"/>
                    </a:lnTo>
                    <a:cubicBezTo>
                      <a:pt x="38142" y="213857"/>
                      <a:pt x="0" y="175715"/>
                      <a:pt x="0" y="128830"/>
                    </a:cubicBezTo>
                    <a:cubicBezTo>
                      <a:pt x="0" y="81946"/>
                      <a:pt x="38142" y="43804"/>
                      <a:pt x="85026" y="43804"/>
                    </a:cubicBezTo>
                    <a:cubicBezTo>
                      <a:pt x="88444" y="43804"/>
                      <a:pt x="91863" y="44016"/>
                      <a:pt x="95260" y="44439"/>
                    </a:cubicBezTo>
                    <a:cubicBezTo>
                      <a:pt x="115167" y="16679"/>
                      <a:pt x="147118" y="0"/>
                      <a:pt x="182043" y="0"/>
                    </a:cubicBezTo>
                    <a:cubicBezTo>
                      <a:pt x="232367" y="0"/>
                      <a:pt x="274785" y="34702"/>
                      <a:pt x="286046" y="81957"/>
                    </a:cubicBezTo>
                    <a:cubicBezTo>
                      <a:pt x="317171" y="87471"/>
                      <a:pt x="340867" y="114712"/>
                      <a:pt x="340867" y="147394"/>
                    </a:cubicBezTo>
                    <a:cubicBezTo>
                      <a:pt x="340867" y="184044"/>
                      <a:pt x="311054" y="213857"/>
                      <a:pt x="274415" y="213857"/>
                    </a:cubicBezTo>
                    <a:close/>
                    <a:moveTo>
                      <a:pt x="85026" y="86137"/>
                    </a:moveTo>
                    <a:cubicBezTo>
                      <a:pt x="61478" y="86137"/>
                      <a:pt x="42333" y="105293"/>
                      <a:pt x="42333" y="128830"/>
                    </a:cubicBezTo>
                    <a:cubicBezTo>
                      <a:pt x="42333" y="152378"/>
                      <a:pt x="61478" y="171524"/>
                      <a:pt x="85026" y="171524"/>
                    </a:cubicBezTo>
                    <a:lnTo>
                      <a:pt x="274415" y="171524"/>
                    </a:lnTo>
                    <a:cubicBezTo>
                      <a:pt x="287707" y="171524"/>
                      <a:pt x="298534" y="160707"/>
                      <a:pt x="298534" y="147394"/>
                    </a:cubicBezTo>
                    <a:cubicBezTo>
                      <a:pt x="298534" y="134090"/>
                      <a:pt x="287707" y="123274"/>
                      <a:pt x="274415" y="123274"/>
                    </a:cubicBezTo>
                    <a:cubicBezTo>
                      <a:pt x="273198" y="123274"/>
                      <a:pt x="272012" y="123401"/>
                      <a:pt x="270848" y="123581"/>
                    </a:cubicBezTo>
                    <a:lnTo>
                      <a:pt x="247702" y="127063"/>
                    </a:lnTo>
                    <a:lnTo>
                      <a:pt x="246559" y="103695"/>
                    </a:lnTo>
                    <a:cubicBezTo>
                      <a:pt x="244866" y="69289"/>
                      <a:pt x="216524" y="42333"/>
                      <a:pt x="182043" y="42333"/>
                    </a:cubicBezTo>
                    <a:cubicBezTo>
                      <a:pt x="157511" y="42333"/>
                      <a:pt x="135403" y="55954"/>
                      <a:pt x="124332" y="77903"/>
                    </a:cubicBezTo>
                    <a:lnTo>
                      <a:pt x="116067" y="94286"/>
                    </a:lnTo>
                    <a:lnTo>
                      <a:pt x="98689" y="88423"/>
                    </a:lnTo>
                    <a:cubicBezTo>
                      <a:pt x="94181" y="86899"/>
                      <a:pt x="89587" y="86137"/>
                      <a:pt x="85026" y="861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119" name="Google Shape;119;p8"/>
              <p:cNvSpPr/>
              <p:nvPr/>
            </p:nvSpPr>
            <p:spPr>
              <a:xfrm>
                <a:off x="4892693" y="4598603"/>
                <a:ext cx="465415" cy="281852"/>
              </a:xfrm>
              <a:custGeom>
                <a:rect b="b" l="l" r="r" t="t"/>
                <a:pathLst>
                  <a:path extrusionOk="0" h="374554" w="620553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>
                <a:off x="515528" y="4527116"/>
                <a:ext cx="465415" cy="281852"/>
              </a:xfrm>
              <a:custGeom>
                <a:rect b="b" l="l" r="r" t="t"/>
                <a:pathLst>
                  <a:path extrusionOk="0" h="374554" w="620553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>
                <a:off x="8288011" y="398667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122" name="Google Shape;122;p8"/>
              <p:cNvSpPr/>
              <p:nvPr/>
            </p:nvSpPr>
            <p:spPr>
              <a:xfrm>
                <a:off x="477243" y="430748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</p:grpSp>
        <p:sp>
          <p:nvSpPr>
            <p:cNvPr id="123" name="Google Shape;123;p8"/>
            <p:cNvSpPr/>
            <p:nvPr/>
          </p:nvSpPr>
          <p:spPr>
            <a:xfrm>
              <a:off x="8421361" y="4527117"/>
              <a:ext cx="255650" cy="160927"/>
            </a:xfrm>
            <a:custGeom>
              <a:rect b="b" l="l" r="r" t="t"/>
              <a:pathLst>
                <a:path extrusionOk="0" h="213857" w="340867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/>
          <p:nvPr/>
        </p:nvSpPr>
        <p:spPr>
          <a:xfrm flipH="1">
            <a:off x="6799482" y="3172238"/>
            <a:ext cx="2417858" cy="2003819"/>
          </a:xfrm>
          <a:custGeom>
            <a:rect b="b" l="l" r="r" t="t"/>
            <a:pathLst>
              <a:path extrusionOk="0" h="2636604" w="3181392">
                <a:moveTo>
                  <a:pt x="0" y="28183"/>
                </a:moveTo>
                <a:cubicBezTo>
                  <a:pt x="0" y="28183"/>
                  <a:pt x="740219" y="0"/>
                  <a:pt x="678645" y="811223"/>
                </a:cubicBezTo>
                <a:cubicBezTo>
                  <a:pt x="617071" y="1622456"/>
                  <a:pt x="1538763" y="1921382"/>
                  <a:pt x="2012060" y="1722098"/>
                </a:cubicBezTo>
                <a:cubicBezTo>
                  <a:pt x="2485358" y="1522814"/>
                  <a:pt x="3181392" y="1882087"/>
                  <a:pt x="3070034" y="2636604"/>
                </a:cubicBezTo>
                <a:lnTo>
                  <a:pt x="0" y="263660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126" name="Google Shape;126;p9"/>
          <p:cNvSpPr/>
          <p:nvPr/>
        </p:nvSpPr>
        <p:spPr>
          <a:xfrm flipH="1">
            <a:off x="-51748" y="-34611"/>
            <a:ext cx="2073136" cy="2501500"/>
          </a:xfrm>
          <a:custGeom>
            <a:rect b="b" l="l" r="r" t="t"/>
            <a:pathLst>
              <a:path extrusionOk="0" h="3291448" w="2727811">
                <a:moveTo>
                  <a:pt x="29157" y="0"/>
                </a:moveTo>
                <a:cubicBezTo>
                  <a:pt x="29157" y="0"/>
                  <a:pt x="0" y="765820"/>
                  <a:pt x="839290" y="702119"/>
                </a:cubicBezTo>
                <a:cubicBezTo>
                  <a:pt x="1678590" y="638418"/>
                  <a:pt x="1987856" y="1591987"/>
                  <a:pt x="1781672" y="2081667"/>
                </a:cubicBezTo>
                <a:cubicBezTo>
                  <a:pt x="1575498" y="2571337"/>
                  <a:pt x="1947195" y="3291448"/>
                  <a:pt x="2727811" y="3176238"/>
                </a:cubicBezTo>
                <a:lnTo>
                  <a:pt x="272781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grpSp>
        <p:nvGrpSpPr>
          <p:cNvPr id="127" name="Google Shape;127;p9"/>
          <p:cNvGrpSpPr/>
          <p:nvPr/>
        </p:nvGrpSpPr>
        <p:grpSpPr>
          <a:xfrm>
            <a:off x="185935" y="188414"/>
            <a:ext cx="8692841" cy="4760852"/>
            <a:chOff x="185935" y="188414"/>
            <a:chExt cx="8692841" cy="4760852"/>
          </a:xfrm>
        </p:grpSpPr>
        <p:grpSp>
          <p:nvGrpSpPr>
            <p:cNvPr id="128" name="Google Shape;128;p9"/>
            <p:cNvGrpSpPr/>
            <p:nvPr/>
          </p:nvGrpSpPr>
          <p:grpSpPr>
            <a:xfrm>
              <a:off x="185935" y="188414"/>
              <a:ext cx="8692841" cy="4760852"/>
              <a:chOff x="185935" y="188414"/>
              <a:chExt cx="8692841" cy="4760852"/>
            </a:xfrm>
          </p:grpSpPr>
          <p:sp>
            <p:nvSpPr>
              <p:cNvPr id="129" name="Google Shape;129;p9"/>
              <p:cNvSpPr/>
              <p:nvPr/>
            </p:nvSpPr>
            <p:spPr>
              <a:xfrm>
                <a:off x="7295141" y="4746830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130" name="Google Shape;130;p9"/>
              <p:cNvSpPr/>
              <p:nvPr/>
            </p:nvSpPr>
            <p:spPr>
              <a:xfrm>
                <a:off x="1518679" y="188414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4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16"/>
                    </a:lnTo>
                    <a:cubicBezTo>
                      <a:pt x="175704" y="250581"/>
                      <a:pt x="15724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16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131" name="Google Shape;131;p9"/>
              <p:cNvSpPr/>
              <p:nvPr/>
            </p:nvSpPr>
            <p:spPr>
              <a:xfrm>
                <a:off x="6024098" y="274080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132" name="Google Shape;132;p9"/>
              <p:cNvSpPr/>
              <p:nvPr/>
            </p:nvSpPr>
            <p:spPr>
              <a:xfrm>
                <a:off x="8676998" y="1943199"/>
                <a:ext cx="201779" cy="202435"/>
              </a:xfrm>
              <a:custGeom>
                <a:rect b="b" l="l" r="r" t="t"/>
                <a:pathLst>
                  <a:path extrusionOk="0" h="269017" w="269038">
                    <a:moveTo>
                      <a:pt x="41200" y="93323"/>
                    </a:moveTo>
                    <a:lnTo>
                      <a:pt x="93334" y="93323"/>
                    </a:lnTo>
                    <a:lnTo>
                      <a:pt x="93334" y="41190"/>
                    </a:lnTo>
                    <a:cubicBezTo>
                      <a:pt x="93334" y="18436"/>
                      <a:pt x="111781" y="0"/>
                      <a:pt x="134524" y="0"/>
                    </a:cubicBezTo>
                    <a:cubicBezTo>
                      <a:pt x="157268" y="0"/>
                      <a:pt x="175715" y="18436"/>
                      <a:pt x="175715" y="41190"/>
                    </a:cubicBezTo>
                    <a:lnTo>
                      <a:pt x="175715" y="93323"/>
                    </a:lnTo>
                    <a:lnTo>
                      <a:pt x="227848" y="93323"/>
                    </a:lnTo>
                    <a:cubicBezTo>
                      <a:pt x="250592" y="93323"/>
                      <a:pt x="269038" y="111759"/>
                      <a:pt x="269038" y="134514"/>
                    </a:cubicBezTo>
                    <a:cubicBezTo>
                      <a:pt x="269038" y="157268"/>
                      <a:pt x="250592" y="175704"/>
                      <a:pt x="227848" y="175704"/>
                    </a:cubicBezTo>
                    <a:lnTo>
                      <a:pt x="175715" y="175704"/>
                    </a:lnTo>
                    <a:lnTo>
                      <a:pt x="175715" y="227827"/>
                    </a:lnTo>
                    <a:cubicBezTo>
                      <a:pt x="175715" y="250581"/>
                      <a:pt x="157268" y="269017"/>
                      <a:pt x="134524" y="269017"/>
                    </a:cubicBezTo>
                    <a:cubicBezTo>
                      <a:pt x="111781" y="269017"/>
                      <a:pt x="93334" y="250581"/>
                      <a:pt x="93334" y="227827"/>
                    </a:cubicBezTo>
                    <a:lnTo>
                      <a:pt x="93334" y="175704"/>
                    </a:lnTo>
                    <a:lnTo>
                      <a:pt x="4120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20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133" name="Google Shape;133;p9"/>
              <p:cNvSpPr/>
              <p:nvPr/>
            </p:nvSpPr>
            <p:spPr>
              <a:xfrm>
                <a:off x="185935" y="1722752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24"/>
                    </a:cubicBezTo>
                    <a:cubicBezTo>
                      <a:pt x="269028" y="157268"/>
                      <a:pt x="250581" y="175715"/>
                      <a:pt x="227837" y="175715"/>
                    </a:cubicBezTo>
                    <a:lnTo>
                      <a:pt x="175704" y="175715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15"/>
                    </a:lnTo>
                    <a:lnTo>
                      <a:pt x="41190" y="175715"/>
                    </a:lnTo>
                    <a:cubicBezTo>
                      <a:pt x="18446" y="175715"/>
                      <a:pt x="0" y="157268"/>
                      <a:pt x="0" y="13452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134" name="Google Shape;134;p9"/>
              <p:cNvSpPr/>
              <p:nvPr/>
            </p:nvSpPr>
            <p:spPr>
              <a:xfrm>
                <a:off x="2944366" y="4694302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79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79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135" name="Google Shape;135;p9"/>
              <p:cNvSpPr/>
              <p:nvPr/>
            </p:nvSpPr>
            <p:spPr>
              <a:xfrm>
                <a:off x="4038555" y="226740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74415" y="213857"/>
                    </a:moveTo>
                    <a:lnTo>
                      <a:pt x="85026" y="213857"/>
                    </a:lnTo>
                    <a:cubicBezTo>
                      <a:pt x="38142" y="213857"/>
                      <a:pt x="0" y="175715"/>
                      <a:pt x="0" y="128830"/>
                    </a:cubicBezTo>
                    <a:cubicBezTo>
                      <a:pt x="0" y="81946"/>
                      <a:pt x="38142" y="43804"/>
                      <a:pt x="85026" y="43804"/>
                    </a:cubicBezTo>
                    <a:cubicBezTo>
                      <a:pt x="88444" y="43804"/>
                      <a:pt x="91863" y="44016"/>
                      <a:pt x="95260" y="44439"/>
                    </a:cubicBezTo>
                    <a:cubicBezTo>
                      <a:pt x="115167" y="16679"/>
                      <a:pt x="147118" y="0"/>
                      <a:pt x="182043" y="0"/>
                    </a:cubicBezTo>
                    <a:cubicBezTo>
                      <a:pt x="232367" y="0"/>
                      <a:pt x="274785" y="34702"/>
                      <a:pt x="286046" y="81957"/>
                    </a:cubicBezTo>
                    <a:cubicBezTo>
                      <a:pt x="317171" y="87471"/>
                      <a:pt x="340867" y="114712"/>
                      <a:pt x="340867" y="147394"/>
                    </a:cubicBezTo>
                    <a:cubicBezTo>
                      <a:pt x="340867" y="184044"/>
                      <a:pt x="311054" y="213857"/>
                      <a:pt x="274415" y="213857"/>
                    </a:cubicBezTo>
                    <a:close/>
                    <a:moveTo>
                      <a:pt x="85026" y="86137"/>
                    </a:moveTo>
                    <a:cubicBezTo>
                      <a:pt x="61478" y="86137"/>
                      <a:pt x="42333" y="105293"/>
                      <a:pt x="42333" y="128830"/>
                    </a:cubicBezTo>
                    <a:cubicBezTo>
                      <a:pt x="42333" y="152378"/>
                      <a:pt x="61478" y="171524"/>
                      <a:pt x="85026" y="171524"/>
                    </a:cubicBezTo>
                    <a:lnTo>
                      <a:pt x="274415" y="171524"/>
                    </a:lnTo>
                    <a:cubicBezTo>
                      <a:pt x="287707" y="171524"/>
                      <a:pt x="298534" y="160707"/>
                      <a:pt x="298534" y="147394"/>
                    </a:cubicBezTo>
                    <a:cubicBezTo>
                      <a:pt x="298534" y="134090"/>
                      <a:pt x="287707" y="123274"/>
                      <a:pt x="274415" y="123274"/>
                    </a:cubicBezTo>
                    <a:cubicBezTo>
                      <a:pt x="273198" y="123274"/>
                      <a:pt x="272012" y="123401"/>
                      <a:pt x="270848" y="123581"/>
                    </a:cubicBezTo>
                    <a:lnTo>
                      <a:pt x="247702" y="127063"/>
                    </a:lnTo>
                    <a:lnTo>
                      <a:pt x="246559" y="103695"/>
                    </a:lnTo>
                    <a:cubicBezTo>
                      <a:pt x="244866" y="69289"/>
                      <a:pt x="216524" y="42333"/>
                      <a:pt x="182043" y="42333"/>
                    </a:cubicBezTo>
                    <a:cubicBezTo>
                      <a:pt x="157511" y="42333"/>
                      <a:pt x="135403" y="55954"/>
                      <a:pt x="124332" y="77903"/>
                    </a:cubicBezTo>
                    <a:lnTo>
                      <a:pt x="116067" y="94286"/>
                    </a:lnTo>
                    <a:lnTo>
                      <a:pt x="98689" y="88423"/>
                    </a:lnTo>
                    <a:cubicBezTo>
                      <a:pt x="94181" y="86899"/>
                      <a:pt x="89587" y="86137"/>
                      <a:pt x="85026" y="861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136" name="Google Shape;136;p9"/>
              <p:cNvSpPr/>
              <p:nvPr/>
            </p:nvSpPr>
            <p:spPr>
              <a:xfrm>
                <a:off x="4892693" y="4598603"/>
                <a:ext cx="465415" cy="281852"/>
              </a:xfrm>
              <a:custGeom>
                <a:rect b="b" l="l" r="r" t="t"/>
                <a:pathLst>
                  <a:path extrusionOk="0" h="374554" w="620553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137" name="Google Shape;137;p9"/>
              <p:cNvSpPr/>
              <p:nvPr/>
            </p:nvSpPr>
            <p:spPr>
              <a:xfrm>
                <a:off x="515528" y="4527116"/>
                <a:ext cx="465415" cy="281852"/>
              </a:xfrm>
              <a:custGeom>
                <a:rect b="b" l="l" r="r" t="t"/>
                <a:pathLst>
                  <a:path extrusionOk="0" h="374554" w="620553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138" name="Google Shape;138;p9"/>
              <p:cNvSpPr/>
              <p:nvPr/>
            </p:nvSpPr>
            <p:spPr>
              <a:xfrm>
                <a:off x="8288011" y="398667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139" name="Google Shape;139;p9"/>
              <p:cNvSpPr/>
              <p:nvPr/>
            </p:nvSpPr>
            <p:spPr>
              <a:xfrm>
                <a:off x="477243" y="430748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</p:grpSp>
        <p:sp>
          <p:nvSpPr>
            <p:cNvPr id="140" name="Google Shape;140;p9"/>
            <p:cNvSpPr/>
            <p:nvPr/>
          </p:nvSpPr>
          <p:spPr>
            <a:xfrm>
              <a:off x="8421361" y="4527117"/>
              <a:ext cx="255650" cy="160927"/>
            </a:xfrm>
            <a:custGeom>
              <a:rect b="b" l="l" r="r" t="t"/>
              <a:pathLst>
                <a:path extrusionOk="0" h="213857" w="340867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</p:grpSp>
      <p:sp>
        <p:nvSpPr>
          <p:cNvPr id="141" name="Google Shape;141;p9"/>
          <p:cNvSpPr txBox="1"/>
          <p:nvPr>
            <p:ph type="title"/>
          </p:nvPr>
        </p:nvSpPr>
        <p:spPr>
          <a:xfrm>
            <a:off x="1211175" y="740664"/>
            <a:ext cx="32526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26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2" name="Google Shape;142;p9"/>
          <p:cNvSpPr txBox="1"/>
          <p:nvPr>
            <p:ph idx="1" type="subTitle"/>
          </p:nvPr>
        </p:nvSpPr>
        <p:spPr>
          <a:xfrm>
            <a:off x="1553644" y="3681575"/>
            <a:ext cx="2469000" cy="5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143" name="Google Shape;143;p9"/>
          <p:cNvSpPr txBox="1"/>
          <p:nvPr>
            <p:ph idx="2" type="subTitle"/>
          </p:nvPr>
        </p:nvSpPr>
        <p:spPr>
          <a:xfrm>
            <a:off x="1553644" y="3098675"/>
            <a:ext cx="2469000" cy="5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144" name="Google Shape;144;p9"/>
          <p:cNvSpPr txBox="1"/>
          <p:nvPr>
            <p:ph idx="3" type="subTitle"/>
          </p:nvPr>
        </p:nvSpPr>
        <p:spPr>
          <a:xfrm>
            <a:off x="1553644" y="2515775"/>
            <a:ext cx="2469000" cy="5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145" name="Google Shape;145;p9"/>
          <p:cNvSpPr txBox="1"/>
          <p:nvPr>
            <p:ph idx="4" type="subTitle"/>
          </p:nvPr>
        </p:nvSpPr>
        <p:spPr>
          <a:xfrm>
            <a:off x="1553644" y="1919675"/>
            <a:ext cx="2469000" cy="5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idx="1" type="body"/>
          </p:nvPr>
        </p:nvSpPr>
        <p:spPr>
          <a:xfrm>
            <a:off x="1211175" y="1590100"/>
            <a:ext cx="31443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</a:lstStyle>
          <a:p/>
        </p:txBody>
      </p:sp>
      <p:sp>
        <p:nvSpPr>
          <p:cNvPr id="148" name="Google Shape;1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10"/>
          <p:cNvSpPr/>
          <p:nvPr/>
        </p:nvSpPr>
        <p:spPr>
          <a:xfrm>
            <a:off x="4211826" y="0"/>
            <a:ext cx="4946134" cy="5160644"/>
          </a:xfrm>
          <a:custGeom>
            <a:rect b="b" l="l" r="r" t="t"/>
            <a:pathLst>
              <a:path extrusionOk="0" h="6857999" w="6594845">
                <a:moveTo>
                  <a:pt x="4523983" y="0"/>
                </a:moveTo>
                <a:cubicBezTo>
                  <a:pt x="4152995" y="542787"/>
                  <a:pt x="4065153" y="1249849"/>
                  <a:pt x="4307448" y="1825296"/>
                </a:cubicBezTo>
                <a:cubicBezTo>
                  <a:pt x="4805912" y="3009148"/>
                  <a:pt x="4058210" y="5314547"/>
                  <a:pt x="2029100" y="5160528"/>
                </a:cubicBezTo>
                <a:cubicBezTo>
                  <a:pt x="0" y="5006519"/>
                  <a:pt x="70495" y="6857999"/>
                  <a:pt x="70495" y="6857999"/>
                </a:cubicBezTo>
                <a:lnTo>
                  <a:pt x="6594845" y="6857999"/>
                </a:lnTo>
                <a:lnTo>
                  <a:pt x="659484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150" name="Google Shape;150;p10"/>
          <p:cNvSpPr/>
          <p:nvPr/>
        </p:nvSpPr>
        <p:spPr>
          <a:xfrm>
            <a:off x="5372038" y="1705613"/>
            <a:ext cx="1558496" cy="1563691"/>
          </a:xfrm>
          <a:custGeom>
            <a:rect b="b" l="l" r="r" t="t"/>
            <a:pathLst>
              <a:path extrusionOk="0" h="2077995" w="2077995">
                <a:moveTo>
                  <a:pt x="2077995" y="1038997"/>
                </a:moveTo>
                <a:cubicBezTo>
                  <a:pt x="2077995" y="1612815"/>
                  <a:pt x="1612815" y="2077995"/>
                  <a:pt x="1038997" y="2077995"/>
                </a:cubicBezTo>
                <a:cubicBezTo>
                  <a:pt x="465169" y="2077995"/>
                  <a:pt x="0" y="1612815"/>
                  <a:pt x="0" y="1038997"/>
                </a:cubicBezTo>
                <a:cubicBezTo>
                  <a:pt x="0" y="465169"/>
                  <a:pt x="465169" y="0"/>
                  <a:pt x="1038997" y="0"/>
                </a:cubicBezTo>
                <a:cubicBezTo>
                  <a:pt x="1612815" y="0"/>
                  <a:pt x="2077995" y="465169"/>
                  <a:pt x="2077995" y="1038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grpSp>
        <p:nvGrpSpPr>
          <p:cNvPr id="151" name="Google Shape;151;p10"/>
          <p:cNvGrpSpPr/>
          <p:nvPr/>
        </p:nvGrpSpPr>
        <p:grpSpPr>
          <a:xfrm>
            <a:off x="262135" y="188414"/>
            <a:ext cx="8616641" cy="4708323"/>
            <a:chOff x="262135" y="188414"/>
            <a:chExt cx="8616641" cy="4708323"/>
          </a:xfrm>
        </p:grpSpPr>
        <p:grpSp>
          <p:nvGrpSpPr>
            <p:cNvPr id="152" name="Google Shape;152;p10"/>
            <p:cNvGrpSpPr/>
            <p:nvPr/>
          </p:nvGrpSpPr>
          <p:grpSpPr>
            <a:xfrm>
              <a:off x="262135" y="188414"/>
              <a:ext cx="8616641" cy="4708323"/>
              <a:chOff x="262135" y="188414"/>
              <a:chExt cx="8616641" cy="4708323"/>
            </a:xfrm>
          </p:grpSpPr>
          <p:sp>
            <p:nvSpPr>
              <p:cNvPr id="153" name="Google Shape;153;p10"/>
              <p:cNvSpPr/>
              <p:nvPr/>
            </p:nvSpPr>
            <p:spPr>
              <a:xfrm>
                <a:off x="7066541" y="4670630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154" name="Google Shape;154;p10"/>
              <p:cNvSpPr/>
              <p:nvPr/>
            </p:nvSpPr>
            <p:spPr>
              <a:xfrm>
                <a:off x="1671079" y="188414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4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16"/>
                    </a:lnTo>
                    <a:cubicBezTo>
                      <a:pt x="175704" y="250581"/>
                      <a:pt x="15724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16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155" name="Google Shape;155;p10"/>
              <p:cNvSpPr/>
              <p:nvPr/>
            </p:nvSpPr>
            <p:spPr>
              <a:xfrm>
                <a:off x="6024098" y="274080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156" name="Google Shape;156;p10"/>
              <p:cNvSpPr/>
              <p:nvPr/>
            </p:nvSpPr>
            <p:spPr>
              <a:xfrm>
                <a:off x="8676998" y="1943199"/>
                <a:ext cx="201779" cy="202435"/>
              </a:xfrm>
              <a:custGeom>
                <a:rect b="b" l="l" r="r" t="t"/>
                <a:pathLst>
                  <a:path extrusionOk="0" h="269017" w="269038">
                    <a:moveTo>
                      <a:pt x="41200" y="93323"/>
                    </a:moveTo>
                    <a:lnTo>
                      <a:pt x="93334" y="93323"/>
                    </a:lnTo>
                    <a:lnTo>
                      <a:pt x="93334" y="41190"/>
                    </a:lnTo>
                    <a:cubicBezTo>
                      <a:pt x="93334" y="18436"/>
                      <a:pt x="111781" y="0"/>
                      <a:pt x="134524" y="0"/>
                    </a:cubicBezTo>
                    <a:cubicBezTo>
                      <a:pt x="157268" y="0"/>
                      <a:pt x="175715" y="18436"/>
                      <a:pt x="175715" y="41190"/>
                    </a:cubicBezTo>
                    <a:lnTo>
                      <a:pt x="175715" y="93323"/>
                    </a:lnTo>
                    <a:lnTo>
                      <a:pt x="227848" y="93323"/>
                    </a:lnTo>
                    <a:cubicBezTo>
                      <a:pt x="250592" y="93323"/>
                      <a:pt x="269038" y="111759"/>
                      <a:pt x="269038" y="134514"/>
                    </a:cubicBezTo>
                    <a:cubicBezTo>
                      <a:pt x="269038" y="157268"/>
                      <a:pt x="250592" y="175704"/>
                      <a:pt x="227848" y="175704"/>
                    </a:cubicBezTo>
                    <a:lnTo>
                      <a:pt x="175715" y="175704"/>
                    </a:lnTo>
                    <a:lnTo>
                      <a:pt x="175715" y="227827"/>
                    </a:lnTo>
                    <a:cubicBezTo>
                      <a:pt x="175715" y="250581"/>
                      <a:pt x="157268" y="269017"/>
                      <a:pt x="134524" y="269017"/>
                    </a:cubicBezTo>
                    <a:cubicBezTo>
                      <a:pt x="111781" y="269017"/>
                      <a:pt x="93334" y="250581"/>
                      <a:pt x="93334" y="227827"/>
                    </a:cubicBezTo>
                    <a:lnTo>
                      <a:pt x="93334" y="175704"/>
                    </a:lnTo>
                    <a:lnTo>
                      <a:pt x="4120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20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157" name="Google Shape;157;p10"/>
              <p:cNvSpPr/>
              <p:nvPr/>
            </p:nvSpPr>
            <p:spPr>
              <a:xfrm>
                <a:off x="262135" y="2103752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24"/>
                    </a:cubicBezTo>
                    <a:cubicBezTo>
                      <a:pt x="269028" y="157268"/>
                      <a:pt x="250581" y="175715"/>
                      <a:pt x="227837" y="175715"/>
                    </a:cubicBezTo>
                    <a:lnTo>
                      <a:pt x="175704" y="175715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15"/>
                    </a:lnTo>
                    <a:lnTo>
                      <a:pt x="41190" y="175715"/>
                    </a:lnTo>
                    <a:cubicBezTo>
                      <a:pt x="18446" y="175715"/>
                      <a:pt x="0" y="157268"/>
                      <a:pt x="0" y="13452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158" name="Google Shape;158;p10"/>
              <p:cNvSpPr/>
              <p:nvPr/>
            </p:nvSpPr>
            <p:spPr>
              <a:xfrm>
                <a:off x="2944366" y="4694302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79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79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159" name="Google Shape;159;p10"/>
              <p:cNvSpPr/>
              <p:nvPr/>
            </p:nvSpPr>
            <p:spPr>
              <a:xfrm>
                <a:off x="4038555" y="226740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74415" y="213857"/>
                    </a:moveTo>
                    <a:lnTo>
                      <a:pt x="85026" y="213857"/>
                    </a:lnTo>
                    <a:cubicBezTo>
                      <a:pt x="38142" y="213857"/>
                      <a:pt x="0" y="175715"/>
                      <a:pt x="0" y="128830"/>
                    </a:cubicBezTo>
                    <a:cubicBezTo>
                      <a:pt x="0" y="81946"/>
                      <a:pt x="38142" y="43804"/>
                      <a:pt x="85026" y="43804"/>
                    </a:cubicBezTo>
                    <a:cubicBezTo>
                      <a:pt x="88444" y="43804"/>
                      <a:pt x="91863" y="44016"/>
                      <a:pt x="95260" y="44439"/>
                    </a:cubicBezTo>
                    <a:cubicBezTo>
                      <a:pt x="115167" y="16679"/>
                      <a:pt x="147118" y="0"/>
                      <a:pt x="182043" y="0"/>
                    </a:cubicBezTo>
                    <a:cubicBezTo>
                      <a:pt x="232367" y="0"/>
                      <a:pt x="274785" y="34702"/>
                      <a:pt x="286046" y="81957"/>
                    </a:cubicBezTo>
                    <a:cubicBezTo>
                      <a:pt x="317171" y="87471"/>
                      <a:pt x="340867" y="114712"/>
                      <a:pt x="340867" y="147394"/>
                    </a:cubicBezTo>
                    <a:cubicBezTo>
                      <a:pt x="340867" y="184044"/>
                      <a:pt x="311054" y="213857"/>
                      <a:pt x="274415" y="213857"/>
                    </a:cubicBezTo>
                    <a:close/>
                    <a:moveTo>
                      <a:pt x="85026" y="86137"/>
                    </a:moveTo>
                    <a:cubicBezTo>
                      <a:pt x="61478" y="86137"/>
                      <a:pt x="42333" y="105293"/>
                      <a:pt x="42333" y="128830"/>
                    </a:cubicBezTo>
                    <a:cubicBezTo>
                      <a:pt x="42333" y="152378"/>
                      <a:pt x="61478" y="171524"/>
                      <a:pt x="85026" y="171524"/>
                    </a:cubicBezTo>
                    <a:lnTo>
                      <a:pt x="274415" y="171524"/>
                    </a:lnTo>
                    <a:cubicBezTo>
                      <a:pt x="287707" y="171524"/>
                      <a:pt x="298534" y="160707"/>
                      <a:pt x="298534" y="147394"/>
                    </a:cubicBezTo>
                    <a:cubicBezTo>
                      <a:pt x="298534" y="134090"/>
                      <a:pt x="287707" y="123274"/>
                      <a:pt x="274415" y="123274"/>
                    </a:cubicBezTo>
                    <a:cubicBezTo>
                      <a:pt x="273198" y="123274"/>
                      <a:pt x="272012" y="123401"/>
                      <a:pt x="270848" y="123581"/>
                    </a:cubicBezTo>
                    <a:lnTo>
                      <a:pt x="247702" y="127063"/>
                    </a:lnTo>
                    <a:lnTo>
                      <a:pt x="246559" y="103695"/>
                    </a:lnTo>
                    <a:cubicBezTo>
                      <a:pt x="244866" y="69289"/>
                      <a:pt x="216524" y="42333"/>
                      <a:pt x="182043" y="42333"/>
                    </a:cubicBezTo>
                    <a:cubicBezTo>
                      <a:pt x="157511" y="42333"/>
                      <a:pt x="135403" y="55954"/>
                      <a:pt x="124332" y="77903"/>
                    </a:cubicBezTo>
                    <a:lnTo>
                      <a:pt x="116067" y="94286"/>
                    </a:lnTo>
                    <a:lnTo>
                      <a:pt x="98689" y="88423"/>
                    </a:lnTo>
                    <a:cubicBezTo>
                      <a:pt x="94181" y="86899"/>
                      <a:pt x="89587" y="86137"/>
                      <a:pt x="85026" y="861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160" name="Google Shape;160;p10"/>
              <p:cNvSpPr/>
              <p:nvPr/>
            </p:nvSpPr>
            <p:spPr>
              <a:xfrm>
                <a:off x="4892693" y="4598603"/>
                <a:ext cx="465415" cy="281852"/>
              </a:xfrm>
              <a:custGeom>
                <a:rect b="b" l="l" r="r" t="t"/>
                <a:pathLst>
                  <a:path extrusionOk="0" h="374554" w="620553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161" name="Google Shape;161;p10"/>
              <p:cNvSpPr/>
              <p:nvPr/>
            </p:nvSpPr>
            <p:spPr>
              <a:xfrm>
                <a:off x="515528" y="4527116"/>
                <a:ext cx="465415" cy="281852"/>
              </a:xfrm>
              <a:custGeom>
                <a:rect b="b" l="l" r="r" t="t"/>
                <a:pathLst>
                  <a:path extrusionOk="0" h="374554" w="620553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162" name="Google Shape;162;p10"/>
              <p:cNvSpPr/>
              <p:nvPr/>
            </p:nvSpPr>
            <p:spPr>
              <a:xfrm>
                <a:off x="8288011" y="398667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163" name="Google Shape;163;p10"/>
              <p:cNvSpPr/>
              <p:nvPr/>
            </p:nvSpPr>
            <p:spPr>
              <a:xfrm>
                <a:off x="477243" y="430748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</p:grpSp>
        <p:sp>
          <p:nvSpPr>
            <p:cNvPr id="164" name="Google Shape;164;p10"/>
            <p:cNvSpPr/>
            <p:nvPr/>
          </p:nvSpPr>
          <p:spPr>
            <a:xfrm>
              <a:off x="8421361" y="4527117"/>
              <a:ext cx="255650" cy="160927"/>
            </a:xfrm>
            <a:custGeom>
              <a:rect b="b" l="l" r="r" t="t"/>
              <a:pathLst>
                <a:path extrusionOk="0" h="213857" w="340867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</p:grpSp>
      <p:sp>
        <p:nvSpPr>
          <p:cNvPr id="165" name="Google Shape;165;p10"/>
          <p:cNvSpPr txBox="1"/>
          <p:nvPr>
            <p:ph type="title"/>
          </p:nvPr>
        </p:nvSpPr>
        <p:spPr>
          <a:xfrm>
            <a:off x="1211173" y="2909900"/>
            <a:ext cx="3227700" cy="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●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○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■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●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○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■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●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○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Nunito"/>
              <a:buChar char="■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1"/>
          <p:cNvSpPr txBox="1"/>
          <p:nvPr>
            <p:ph type="ctrTitle"/>
          </p:nvPr>
        </p:nvSpPr>
        <p:spPr>
          <a:xfrm>
            <a:off x="658000" y="1092713"/>
            <a:ext cx="3585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 Booking Program</a:t>
            </a:r>
            <a:endParaRPr/>
          </a:p>
        </p:txBody>
      </p:sp>
      <p:sp>
        <p:nvSpPr>
          <p:cNvPr id="500" name="Google Shape;500;p31"/>
          <p:cNvSpPr txBox="1"/>
          <p:nvPr>
            <p:ph idx="1" type="subTitle"/>
          </p:nvPr>
        </p:nvSpPr>
        <p:spPr>
          <a:xfrm>
            <a:off x="241750" y="3266338"/>
            <a:ext cx="4418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Made By : 	Edward Alvin - </a:t>
            </a:r>
            <a:r>
              <a:rPr lang="en" sz="1200">
                <a:solidFill>
                  <a:srgbClr val="DCDDDE"/>
                </a:solidFill>
              </a:rPr>
              <a:t>2501963141</a:t>
            </a:r>
            <a:endParaRPr sz="1200">
              <a:solidFill>
                <a:srgbClr val="DCDDD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Benedictus Filbert Federico - </a:t>
            </a:r>
            <a:r>
              <a:rPr lang="en" sz="1200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2502005263</a:t>
            </a:r>
            <a:endParaRPr sz="1200">
              <a:solidFill>
                <a:srgbClr val="DCDDD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Ferdinand Jacques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1200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 2501982600</a:t>
            </a:r>
            <a:endParaRPr sz="1200">
              <a:solidFill>
                <a:srgbClr val="DCDDD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		Andrew Tjandra - 2502069935</a:t>
            </a:r>
            <a:endParaRPr sz="1200">
              <a:solidFill>
                <a:srgbClr val="DCDDD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31"/>
          <p:cNvSpPr/>
          <p:nvPr/>
        </p:nvSpPr>
        <p:spPr>
          <a:xfrm>
            <a:off x="4735127" y="1092716"/>
            <a:ext cx="2863595" cy="2873141"/>
          </a:xfrm>
          <a:custGeom>
            <a:rect b="b" l="l" r="r" t="t"/>
            <a:pathLst>
              <a:path extrusionOk="0" h="3818127" w="3818127">
                <a:moveTo>
                  <a:pt x="3818127" y="1909063"/>
                </a:moveTo>
                <a:cubicBezTo>
                  <a:pt x="3818127" y="2963407"/>
                  <a:pt x="2963407" y="3818127"/>
                  <a:pt x="1909063" y="3818127"/>
                </a:cubicBezTo>
                <a:cubicBezTo>
                  <a:pt x="854720" y="3818127"/>
                  <a:pt x="0" y="2963407"/>
                  <a:pt x="0" y="1909063"/>
                </a:cubicBezTo>
                <a:cubicBezTo>
                  <a:pt x="0" y="854709"/>
                  <a:pt x="854720" y="0"/>
                  <a:pt x="1909063" y="0"/>
                </a:cubicBezTo>
                <a:cubicBezTo>
                  <a:pt x="2963407" y="0"/>
                  <a:pt x="3818127" y="854709"/>
                  <a:pt x="3818127" y="190906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grpSp>
        <p:nvGrpSpPr>
          <p:cNvPr id="502" name="Google Shape;502;p31"/>
          <p:cNvGrpSpPr/>
          <p:nvPr/>
        </p:nvGrpSpPr>
        <p:grpSpPr>
          <a:xfrm>
            <a:off x="5635789" y="1845064"/>
            <a:ext cx="1411429" cy="1368463"/>
            <a:chOff x="4414921" y="761205"/>
            <a:chExt cx="2433498" cy="2359419"/>
          </a:xfrm>
        </p:grpSpPr>
        <p:sp>
          <p:nvSpPr>
            <p:cNvPr id="503" name="Google Shape;503;p31"/>
            <p:cNvSpPr/>
            <p:nvPr/>
          </p:nvSpPr>
          <p:spPr>
            <a:xfrm>
              <a:off x="4519938" y="866228"/>
              <a:ext cx="2328481" cy="2254396"/>
            </a:xfrm>
            <a:custGeom>
              <a:rect b="b" l="l" r="r" t="t"/>
              <a:pathLst>
                <a:path extrusionOk="0" h="2254396" w="2328481">
                  <a:moveTo>
                    <a:pt x="1198403" y="812"/>
                  </a:moveTo>
                  <a:cubicBezTo>
                    <a:pt x="1192218" y="266"/>
                    <a:pt x="1185849" y="0"/>
                    <a:pt x="1179245" y="101"/>
                  </a:cubicBezTo>
                  <a:cubicBezTo>
                    <a:pt x="1172838" y="0"/>
                    <a:pt x="1166634" y="228"/>
                    <a:pt x="1160633" y="742"/>
                  </a:cubicBezTo>
                  <a:cubicBezTo>
                    <a:pt x="709377" y="15195"/>
                    <a:pt x="312915" y="296760"/>
                    <a:pt x="156121" y="722426"/>
                  </a:cubicBezTo>
                  <a:cubicBezTo>
                    <a:pt x="0" y="1146244"/>
                    <a:pt x="142341" y="1645526"/>
                    <a:pt x="493306" y="1927555"/>
                  </a:cubicBezTo>
                  <a:cubicBezTo>
                    <a:pt x="846982" y="2211768"/>
                    <a:pt x="1352981" y="2254396"/>
                    <a:pt x="1743049" y="2015159"/>
                  </a:cubicBezTo>
                  <a:cubicBezTo>
                    <a:pt x="2132457" y="1776342"/>
                    <a:pt x="2328481" y="1318475"/>
                    <a:pt x="2243988" y="871747"/>
                  </a:cubicBezTo>
                  <a:cubicBezTo>
                    <a:pt x="2149468" y="372033"/>
                    <a:pt x="1697050" y="17329"/>
                    <a:pt x="1198403" y="81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4414921" y="761205"/>
              <a:ext cx="2328481" cy="2254402"/>
            </a:xfrm>
            <a:custGeom>
              <a:rect b="b" l="l" r="r" t="t"/>
              <a:pathLst>
                <a:path extrusionOk="0" h="2254402" w="2328481">
                  <a:moveTo>
                    <a:pt x="1198397" y="819"/>
                  </a:moveTo>
                  <a:cubicBezTo>
                    <a:pt x="1192218" y="266"/>
                    <a:pt x="1185849" y="0"/>
                    <a:pt x="1179239" y="101"/>
                  </a:cubicBezTo>
                  <a:cubicBezTo>
                    <a:pt x="1172838" y="6"/>
                    <a:pt x="1166634" y="234"/>
                    <a:pt x="1160633" y="749"/>
                  </a:cubicBezTo>
                  <a:cubicBezTo>
                    <a:pt x="709371" y="15195"/>
                    <a:pt x="312915" y="296767"/>
                    <a:pt x="156114" y="722433"/>
                  </a:cubicBezTo>
                  <a:cubicBezTo>
                    <a:pt x="0" y="1146251"/>
                    <a:pt x="142341" y="1645532"/>
                    <a:pt x="493299" y="1927561"/>
                  </a:cubicBezTo>
                  <a:cubicBezTo>
                    <a:pt x="846982" y="2211774"/>
                    <a:pt x="1352975" y="2254402"/>
                    <a:pt x="1743043" y="2015166"/>
                  </a:cubicBezTo>
                  <a:cubicBezTo>
                    <a:pt x="2132456" y="1776342"/>
                    <a:pt x="2328481" y="1318482"/>
                    <a:pt x="2243982" y="871747"/>
                  </a:cubicBezTo>
                  <a:cubicBezTo>
                    <a:pt x="2149468" y="372033"/>
                    <a:pt x="1697050" y="17329"/>
                    <a:pt x="1198397" y="8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4694610" y="948277"/>
              <a:ext cx="1799120" cy="1799120"/>
            </a:xfrm>
            <a:custGeom>
              <a:rect b="b" l="l" r="r" t="t"/>
              <a:pathLst>
                <a:path extrusionOk="0" h="1799120" w="1799120">
                  <a:moveTo>
                    <a:pt x="1799120" y="899560"/>
                  </a:moveTo>
                  <a:cubicBezTo>
                    <a:pt x="1799120" y="1396371"/>
                    <a:pt x="1396371" y="1799120"/>
                    <a:pt x="899560" y="1799120"/>
                  </a:cubicBezTo>
                  <a:cubicBezTo>
                    <a:pt x="402748" y="1799120"/>
                    <a:pt x="0" y="1396371"/>
                    <a:pt x="0" y="899560"/>
                  </a:cubicBezTo>
                  <a:cubicBezTo>
                    <a:pt x="0" y="402748"/>
                    <a:pt x="402748" y="0"/>
                    <a:pt x="899560" y="0"/>
                  </a:cubicBezTo>
                  <a:cubicBezTo>
                    <a:pt x="1396371" y="0"/>
                    <a:pt x="1799120" y="402748"/>
                    <a:pt x="1799120" y="8995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5594170" y="1031854"/>
              <a:ext cx="470306" cy="198151"/>
            </a:xfrm>
            <a:custGeom>
              <a:rect b="b" l="l" r="r" t="t"/>
              <a:pathLst>
                <a:path extrusionOk="0" h="198151" w="470306">
                  <a:moveTo>
                    <a:pt x="452443" y="136899"/>
                  </a:moveTo>
                  <a:cubicBezTo>
                    <a:pt x="327209" y="53200"/>
                    <a:pt x="183102" y="6489"/>
                    <a:pt x="32143" y="679"/>
                  </a:cubicBezTo>
                  <a:cubicBezTo>
                    <a:pt x="14503" y="0"/>
                    <a:pt x="0" y="14554"/>
                    <a:pt x="0" y="32207"/>
                  </a:cubicBezTo>
                  <a:lnTo>
                    <a:pt x="0" y="32238"/>
                  </a:lnTo>
                  <a:cubicBezTo>
                    <a:pt x="0" y="49377"/>
                    <a:pt x="13715" y="63004"/>
                    <a:pt x="30841" y="63690"/>
                  </a:cubicBezTo>
                  <a:cubicBezTo>
                    <a:pt x="169310" y="69227"/>
                    <a:pt x="301498" y="112064"/>
                    <a:pt x="416483" y="188645"/>
                  </a:cubicBezTo>
                  <a:cubicBezTo>
                    <a:pt x="430752" y="198151"/>
                    <a:pt x="449853" y="195179"/>
                    <a:pt x="459924" y="181305"/>
                  </a:cubicBezTo>
                  <a:lnTo>
                    <a:pt x="459936" y="181292"/>
                  </a:lnTo>
                  <a:cubicBezTo>
                    <a:pt x="470306" y="167004"/>
                    <a:pt x="467118" y="146704"/>
                    <a:pt x="452443" y="1368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4778197" y="1085335"/>
              <a:ext cx="555542" cy="762514"/>
            </a:xfrm>
            <a:custGeom>
              <a:rect b="b" l="l" r="r" t="t"/>
              <a:pathLst>
                <a:path extrusionOk="0" h="762514" w="555542">
                  <a:moveTo>
                    <a:pt x="549713" y="25139"/>
                  </a:moveTo>
                  <a:cubicBezTo>
                    <a:pt x="543547" y="8070"/>
                    <a:pt x="524408" y="0"/>
                    <a:pt x="507606" y="6857"/>
                  </a:cubicBezTo>
                  <a:cubicBezTo>
                    <a:pt x="212940" y="127228"/>
                    <a:pt x="13817" y="410959"/>
                    <a:pt x="742" y="729119"/>
                  </a:cubicBezTo>
                  <a:cubicBezTo>
                    <a:pt x="0" y="747242"/>
                    <a:pt x="14090" y="762514"/>
                    <a:pt x="32238" y="762514"/>
                  </a:cubicBezTo>
                  <a:cubicBezTo>
                    <a:pt x="49377" y="762514"/>
                    <a:pt x="62998" y="748798"/>
                    <a:pt x="63703" y="731685"/>
                  </a:cubicBezTo>
                  <a:cubicBezTo>
                    <a:pt x="75774" y="438092"/>
                    <a:pt x="259511" y="176275"/>
                    <a:pt x="531412" y="65214"/>
                  </a:cubicBezTo>
                  <a:cubicBezTo>
                    <a:pt x="547274" y="58737"/>
                    <a:pt x="555542" y="41268"/>
                    <a:pt x="549719" y="251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4665171" y="918836"/>
              <a:ext cx="1857984" cy="1857997"/>
            </a:xfrm>
            <a:custGeom>
              <a:rect b="b" l="l" r="r" t="t"/>
              <a:pathLst>
                <a:path extrusionOk="0" h="1857997" w="1857984">
                  <a:moveTo>
                    <a:pt x="928992" y="1857997"/>
                  </a:moveTo>
                  <a:cubicBezTo>
                    <a:pt x="416744" y="1857997"/>
                    <a:pt x="0" y="1441253"/>
                    <a:pt x="0" y="929004"/>
                  </a:cubicBezTo>
                  <a:cubicBezTo>
                    <a:pt x="0" y="416750"/>
                    <a:pt x="416744" y="0"/>
                    <a:pt x="928992" y="0"/>
                  </a:cubicBezTo>
                  <a:cubicBezTo>
                    <a:pt x="1441246" y="0"/>
                    <a:pt x="1857984" y="416750"/>
                    <a:pt x="1857984" y="929004"/>
                  </a:cubicBezTo>
                  <a:cubicBezTo>
                    <a:pt x="1857984" y="1441253"/>
                    <a:pt x="1441246" y="1857997"/>
                    <a:pt x="928992" y="1857997"/>
                  </a:cubicBezTo>
                  <a:close/>
                  <a:moveTo>
                    <a:pt x="928992" y="58870"/>
                  </a:moveTo>
                  <a:cubicBezTo>
                    <a:pt x="449199" y="58870"/>
                    <a:pt x="58870" y="449218"/>
                    <a:pt x="58870" y="929004"/>
                  </a:cubicBezTo>
                  <a:cubicBezTo>
                    <a:pt x="58870" y="1408791"/>
                    <a:pt x="449199" y="1799126"/>
                    <a:pt x="928992" y="1799126"/>
                  </a:cubicBezTo>
                  <a:cubicBezTo>
                    <a:pt x="1408785" y="1799126"/>
                    <a:pt x="1799113" y="1408791"/>
                    <a:pt x="1799113" y="929004"/>
                  </a:cubicBezTo>
                  <a:cubicBezTo>
                    <a:pt x="1799113" y="449218"/>
                    <a:pt x="1408785" y="58870"/>
                    <a:pt x="928992" y="588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4929394" y="1224374"/>
              <a:ext cx="1326464" cy="209829"/>
            </a:xfrm>
            <a:custGeom>
              <a:rect b="b" l="l" r="r" t="t"/>
              <a:pathLst>
                <a:path extrusionOk="0" h="209829" w="1326464">
                  <a:moveTo>
                    <a:pt x="664787" y="209829"/>
                  </a:moveTo>
                  <a:cubicBezTo>
                    <a:pt x="438397" y="209829"/>
                    <a:pt x="200793" y="156806"/>
                    <a:pt x="0" y="52222"/>
                  </a:cubicBezTo>
                  <a:lnTo>
                    <a:pt x="48209" y="0"/>
                  </a:lnTo>
                  <a:cubicBezTo>
                    <a:pt x="240518" y="100164"/>
                    <a:pt x="447960" y="150958"/>
                    <a:pt x="664787" y="150958"/>
                  </a:cubicBezTo>
                  <a:cubicBezTo>
                    <a:pt x="881602" y="150958"/>
                    <a:pt x="1089044" y="100164"/>
                    <a:pt x="1281328" y="0"/>
                  </a:cubicBezTo>
                  <a:lnTo>
                    <a:pt x="1326464" y="45332"/>
                  </a:lnTo>
                  <a:cubicBezTo>
                    <a:pt x="1125696" y="149917"/>
                    <a:pt x="891178" y="209829"/>
                    <a:pt x="664787" y="2098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4755029" y="2155808"/>
              <a:ext cx="1678285" cy="335788"/>
            </a:xfrm>
            <a:custGeom>
              <a:rect b="b" l="l" r="r" t="t"/>
              <a:pathLst>
                <a:path extrusionOk="0" h="335788" w="1678285">
                  <a:moveTo>
                    <a:pt x="839152" y="335788"/>
                  </a:moveTo>
                  <a:cubicBezTo>
                    <a:pt x="535336" y="335788"/>
                    <a:pt x="245173" y="240658"/>
                    <a:pt x="0" y="60674"/>
                  </a:cubicBezTo>
                  <a:lnTo>
                    <a:pt x="23875" y="9188"/>
                  </a:lnTo>
                  <a:cubicBezTo>
                    <a:pt x="258876" y="181692"/>
                    <a:pt x="547954" y="276917"/>
                    <a:pt x="839152" y="276917"/>
                  </a:cubicBezTo>
                  <a:cubicBezTo>
                    <a:pt x="1130319" y="276917"/>
                    <a:pt x="1425968" y="172504"/>
                    <a:pt x="1660988" y="0"/>
                  </a:cubicBezTo>
                  <a:lnTo>
                    <a:pt x="1678285" y="60674"/>
                  </a:lnTo>
                  <a:cubicBezTo>
                    <a:pt x="1433093" y="240658"/>
                    <a:pt x="1142930" y="335788"/>
                    <a:pt x="839152" y="3357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4701505" y="1611669"/>
              <a:ext cx="1785315" cy="368166"/>
            </a:xfrm>
            <a:custGeom>
              <a:rect b="b" l="l" r="r" t="t"/>
              <a:pathLst>
                <a:path extrusionOk="0" h="368166" w="1785315">
                  <a:moveTo>
                    <a:pt x="892676" y="368166"/>
                  </a:moveTo>
                  <a:cubicBezTo>
                    <a:pt x="567594" y="368166"/>
                    <a:pt x="250577" y="253492"/>
                    <a:pt x="0" y="45275"/>
                  </a:cubicBezTo>
                  <a:lnTo>
                    <a:pt x="37636" y="0"/>
                  </a:lnTo>
                  <a:cubicBezTo>
                    <a:pt x="277653" y="199453"/>
                    <a:pt x="581317" y="309295"/>
                    <a:pt x="892676" y="309295"/>
                  </a:cubicBezTo>
                  <a:cubicBezTo>
                    <a:pt x="1204036" y="309295"/>
                    <a:pt x="1507686" y="199453"/>
                    <a:pt x="1747678" y="0"/>
                  </a:cubicBezTo>
                  <a:lnTo>
                    <a:pt x="1785315" y="45275"/>
                  </a:lnTo>
                  <a:cubicBezTo>
                    <a:pt x="1534756" y="253492"/>
                    <a:pt x="1217758" y="368166"/>
                    <a:pt x="892676" y="3681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12" name="Google Shape;512;p31"/>
            <p:cNvSpPr/>
            <p:nvPr/>
          </p:nvSpPr>
          <p:spPr>
            <a:xfrm>
              <a:off x="5090500" y="918836"/>
              <a:ext cx="1007344" cy="1857997"/>
            </a:xfrm>
            <a:custGeom>
              <a:rect b="b" l="l" r="r" t="t"/>
              <a:pathLst>
                <a:path extrusionOk="0" h="1857997" w="1007344">
                  <a:moveTo>
                    <a:pt x="503662" y="1857997"/>
                  </a:moveTo>
                  <a:cubicBezTo>
                    <a:pt x="221234" y="1857997"/>
                    <a:pt x="0" y="1449933"/>
                    <a:pt x="0" y="929004"/>
                  </a:cubicBezTo>
                  <a:cubicBezTo>
                    <a:pt x="0" y="408076"/>
                    <a:pt x="221234" y="0"/>
                    <a:pt x="503662" y="0"/>
                  </a:cubicBezTo>
                  <a:cubicBezTo>
                    <a:pt x="786104" y="0"/>
                    <a:pt x="1007344" y="408076"/>
                    <a:pt x="1007344" y="929004"/>
                  </a:cubicBezTo>
                  <a:cubicBezTo>
                    <a:pt x="1007344" y="1449933"/>
                    <a:pt x="786104" y="1857997"/>
                    <a:pt x="503662" y="1857997"/>
                  </a:cubicBezTo>
                  <a:close/>
                  <a:moveTo>
                    <a:pt x="503662" y="58870"/>
                  </a:moveTo>
                  <a:cubicBezTo>
                    <a:pt x="258394" y="58870"/>
                    <a:pt x="58864" y="449218"/>
                    <a:pt x="58864" y="929004"/>
                  </a:cubicBezTo>
                  <a:cubicBezTo>
                    <a:pt x="58864" y="1408791"/>
                    <a:pt x="258394" y="1799126"/>
                    <a:pt x="503662" y="1799126"/>
                  </a:cubicBezTo>
                  <a:cubicBezTo>
                    <a:pt x="748931" y="1799126"/>
                    <a:pt x="948480" y="1408791"/>
                    <a:pt x="948480" y="929004"/>
                  </a:cubicBezTo>
                  <a:cubicBezTo>
                    <a:pt x="948480" y="449218"/>
                    <a:pt x="748931" y="58870"/>
                    <a:pt x="503662" y="588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13" name="Google Shape;513;p31"/>
            <p:cNvSpPr/>
            <p:nvPr/>
          </p:nvSpPr>
          <p:spPr>
            <a:xfrm>
              <a:off x="5564727" y="948270"/>
              <a:ext cx="58800" cy="1799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</p:grpSp>
      <p:grpSp>
        <p:nvGrpSpPr>
          <p:cNvPr id="514" name="Google Shape;514;p31"/>
          <p:cNvGrpSpPr/>
          <p:nvPr/>
        </p:nvGrpSpPr>
        <p:grpSpPr>
          <a:xfrm>
            <a:off x="6869066" y="1092733"/>
            <a:ext cx="1246738" cy="1268452"/>
            <a:chOff x="7962466" y="1694660"/>
            <a:chExt cx="2149548" cy="2186986"/>
          </a:xfrm>
        </p:grpSpPr>
        <p:sp>
          <p:nvSpPr>
            <p:cNvPr id="515" name="Google Shape;515;p31"/>
            <p:cNvSpPr/>
            <p:nvPr/>
          </p:nvSpPr>
          <p:spPr>
            <a:xfrm>
              <a:off x="8034015" y="1791550"/>
              <a:ext cx="2077999" cy="2090096"/>
            </a:xfrm>
            <a:custGeom>
              <a:rect b="b" l="l" r="r" t="t"/>
              <a:pathLst>
                <a:path extrusionOk="0" h="2090096" w="2077999">
                  <a:moveTo>
                    <a:pt x="150533" y="1119962"/>
                  </a:moveTo>
                  <a:cubicBezTo>
                    <a:pt x="264998" y="1274965"/>
                    <a:pt x="379463" y="1429962"/>
                    <a:pt x="493928" y="1584966"/>
                  </a:cubicBezTo>
                  <a:cubicBezTo>
                    <a:pt x="580955" y="1702803"/>
                    <a:pt x="667975" y="1820646"/>
                    <a:pt x="754995" y="1938477"/>
                  </a:cubicBezTo>
                  <a:cubicBezTo>
                    <a:pt x="758570" y="1944039"/>
                    <a:pt x="762495" y="1949577"/>
                    <a:pt x="767245" y="1955069"/>
                  </a:cubicBezTo>
                  <a:cubicBezTo>
                    <a:pt x="774769" y="1965248"/>
                    <a:pt x="782986" y="1973567"/>
                    <a:pt x="791590" y="1980526"/>
                  </a:cubicBezTo>
                  <a:cubicBezTo>
                    <a:pt x="906233" y="2090096"/>
                    <a:pt x="1057313" y="2087695"/>
                    <a:pt x="1186954" y="1991963"/>
                  </a:cubicBezTo>
                  <a:cubicBezTo>
                    <a:pt x="1281353" y="1922259"/>
                    <a:pt x="1375740" y="1852549"/>
                    <a:pt x="1470139" y="1782845"/>
                  </a:cubicBezTo>
                  <a:cubicBezTo>
                    <a:pt x="1549107" y="1724526"/>
                    <a:pt x="1630883" y="1668684"/>
                    <a:pt x="1707629" y="1607458"/>
                  </a:cubicBezTo>
                  <a:cubicBezTo>
                    <a:pt x="1834489" y="1506258"/>
                    <a:pt x="1847208" y="1371155"/>
                    <a:pt x="1786877" y="1244809"/>
                  </a:cubicBezTo>
                  <a:cubicBezTo>
                    <a:pt x="1827942" y="1181207"/>
                    <a:pt x="1869014" y="1117600"/>
                    <a:pt x="1910086" y="1053998"/>
                  </a:cubicBezTo>
                  <a:cubicBezTo>
                    <a:pt x="1964467" y="969765"/>
                    <a:pt x="2077999" y="843521"/>
                    <a:pt x="2075414" y="737825"/>
                  </a:cubicBezTo>
                  <a:cubicBezTo>
                    <a:pt x="2071763" y="588943"/>
                    <a:pt x="1899843" y="520477"/>
                    <a:pt x="1791938" y="450805"/>
                  </a:cubicBezTo>
                  <a:cubicBezTo>
                    <a:pt x="1751507" y="424694"/>
                    <a:pt x="1711178" y="393515"/>
                    <a:pt x="1668049" y="371779"/>
                  </a:cubicBezTo>
                  <a:cubicBezTo>
                    <a:pt x="1665503" y="370497"/>
                    <a:pt x="1662976" y="369569"/>
                    <a:pt x="1660429" y="368414"/>
                  </a:cubicBezTo>
                  <a:cubicBezTo>
                    <a:pt x="1664455" y="336683"/>
                    <a:pt x="1666836" y="305123"/>
                    <a:pt x="1665535" y="274224"/>
                  </a:cubicBezTo>
                  <a:cubicBezTo>
                    <a:pt x="1658270" y="101409"/>
                    <a:pt x="1497031" y="86448"/>
                    <a:pt x="1364945" y="66579"/>
                  </a:cubicBezTo>
                  <a:cubicBezTo>
                    <a:pt x="1260176" y="50819"/>
                    <a:pt x="1105871" y="0"/>
                    <a:pt x="1009923" y="64065"/>
                  </a:cubicBezTo>
                  <a:cubicBezTo>
                    <a:pt x="964933" y="94106"/>
                    <a:pt x="940568" y="140023"/>
                    <a:pt x="925918" y="191325"/>
                  </a:cubicBezTo>
                  <a:cubicBezTo>
                    <a:pt x="862869" y="176123"/>
                    <a:pt x="794797" y="184016"/>
                    <a:pt x="726808" y="224701"/>
                  </a:cubicBezTo>
                  <a:cubicBezTo>
                    <a:pt x="678637" y="253523"/>
                    <a:pt x="634657" y="290436"/>
                    <a:pt x="589597" y="323716"/>
                  </a:cubicBezTo>
                  <a:cubicBezTo>
                    <a:pt x="445452" y="430155"/>
                    <a:pt x="296551" y="532206"/>
                    <a:pt x="156292" y="643699"/>
                  </a:cubicBezTo>
                  <a:cubicBezTo>
                    <a:pt x="40938" y="735380"/>
                    <a:pt x="0" y="887399"/>
                    <a:pt x="77762" y="1018082"/>
                  </a:cubicBezTo>
                  <a:cubicBezTo>
                    <a:pt x="99059" y="1053877"/>
                    <a:pt x="125825" y="1086516"/>
                    <a:pt x="150533" y="111996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16" name="Google Shape;516;p31"/>
            <p:cNvSpPr/>
            <p:nvPr/>
          </p:nvSpPr>
          <p:spPr>
            <a:xfrm>
              <a:off x="7962466" y="1694660"/>
              <a:ext cx="2077999" cy="2090096"/>
            </a:xfrm>
            <a:custGeom>
              <a:rect b="b" l="l" r="r" t="t"/>
              <a:pathLst>
                <a:path extrusionOk="0" h="2090096" w="2077999">
                  <a:moveTo>
                    <a:pt x="150533" y="1119962"/>
                  </a:moveTo>
                  <a:cubicBezTo>
                    <a:pt x="264991" y="1274965"/>
                    <a:pt x="379463" y="1429962"/>
                    <a:pt x="493928" y="1584966"/>
                  </a:cubicBezTo>
                  <a:cubicBezTo>
                    <a:pt x="580948" y="1702809"/>
                    <a:pt x="667975" y="1820640"/>
                    <a:pt x="754995" y="1938483"/>
                  </a:cubicBezTo>
                  <a:cubicBezTo>
                    <a:pt x="758564" y="1944046"/>
                    <a:pt x="762495" y="1949583"/>
                    <a:pt x="767245" y="1955063"/>
                  </a:cubicBezTo>
                  <a:cubicBezTo>
                    <a:pt x="774769" y="1965255"/>
                    <a:pt x="782986" y="1973567"/>
                    <a:pt x="791590" y="1980526"/>
                  </a:cubicBezTo>
                  <a:cubicBezTo>
                    <a:pt x="906233" y="2090096"/>
                    <a:pt x="1057313" y="2087702"/>
                    <a:pt x="1186954" y="1991969"/>
                  </a:cubicBezTo>
                  <a:cubicBezTo>
                    <a:pt x="1281347" y="1922259"/>
                    <a:pt x="1375740" y="1852555"/>
                    <a:pt x="1470139" y="1782838"/>
                  </a:cubicBezTo>
                  <a:cubicBezTo>
                    <a:pt x="1549107" y="1724526"/>
                    <a:pt x="1630883" y="1668691"/>
                    <a:pt x="1707629" y="1607464"/>
                  </a:cubicBezTo>
                  <a:cubicBezTo>
                    <a:pt x="1834489" y="1506258"/>
                    <a:pt x="1847208" y="1371155"/>
                    <a:pt x="1786877" y="1244809"/>
                  </a:cubicBezTo>
                  <a:cubicBezTo>
                    <a:pt x="1827942" y="1181207"/>
                    <a:pt x="1869014" y="1117606"/>
                    <a:pt x="1910079" y="1054004"/>
                  </a:cubicBezTo>
                  <a:cubicBezTo>
                    <a:pt x="1964467" y="969771"/>
                    <a:pt x="2077999" y="843521"/>
                    <a:pt x="2075414" y="737825"/>
                  </a:cubicBezTo>
                  <a:cubicBezTo>
                    <a:pt x="2071763" y="588949"/>
                    <a:pt x="1899843" y="520477"/>
                    <a:pt x="1791938" y="450805"/>
                  </a:cubicBezTo>
                  <a:cubicBezTo>
                    <a:pt x="1751507" y="424694"/>
                    <a:pt x="1711178" y="393522"/>
                    <a:pt x="1668049" y="371779"/>
                  </a:cubicBezTo>
                  <a:cubicBezTo>
                    <a:pt x="1665497" y="370503"/>
                    <a:pt x="1662976" y="369576"/>
                    <a:pt x="1660429" y="368414"/>
                  </a:cubicBezTo>
                  <a:cubicBezTo>
                    <a:pt x="1664449" y="336689"/>
                    <a:pt x="1666830" y="305123"/>
                    <a:pt x="1665535" y="274224"/>
                  </a:cubicBezTo>
                  <a:cubicBezTo>
                    <a:pt x="1658270" y="101409"/>
                    <a:pt x="1497031" y="86448"/>
                    <a:pt x="1364945" y="66579"/>
                  </a:cubicBezTo>
                  <a:cubicBezTo>
                    <a:pt x="1260176" y="50819"/>
                    <a:pt x="1105871" y="0"/>
                    <a:pt x="1009923" y="64065"/>
                  </a:cubicBezTo>
                  <a:cubicBezTo>
                    <a:pt x="964933" y="94106"/>
                    <a:pt x="940568" y="140023"/>
                    <a:pt x="925918" y="191331"/>
                  </a:cubicBezTo>
                  <a:cubicBezTo>
                    <a:pt x="862863" y="176129"/>
                    <a:pt x="794791" y="184016"/>
                    <a:pt x="726808" y="224701"/>
                  </a:cubicBezTo>
                  <a:cubicBezTo>
                    <a:pt x="678637" y="253530"/>
                    <a:pt x="634657" y="290436"/>
                    <a:pt x="589591" y="323716"/>
                  </a:cubicBezTo>
                  <a:cubicBezTo>
                    <a:pt x="445452" y="430155"/>
                    <a:pt x="296551" y="532206"/>
                    <a:pt x="156286" y="643699"/>
                  </a:cubicBezTo>
                  <a:cubicBezTo>
                    <a:pt x="40938" y="735387"/>
                    <a:pt x="0" y="887399"/>
                    <a:pt x="77762" y="1018089"/>
                  </a:cubicBezTo>
                  <a:cubicBezTo>
                    <a:pt x="99059" y="1053877"/>
                    <a:pt x="125825" y="1086516"/>
                    <a:pt x="150533" y="11199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17" name="Google Shape;517;p31"/>
            <p:cNvSpPr/>
            <p:nvPr/>
          </p:nvSpPr>
          <p:spPr>
            <a:xfrm>
              <a:off x="8906416" y="1872875"/>
              <a:ext cx="576433" cy="980408"/>
            </a:xfrm>
            <a:custGeom>
              <a:rect b="b" l="l" r="r" t="t"/>
              <a:pathLst>
                <a:path extrusionOk="0" h="980408" w="576433">
                  <a:moveTo>
                    <a:pt x="575113" y="81070"/>
                  </a:moveTo>
                  <a:lnTo>
                    <a:pt x="442048" y="965638"/>
                  </a:lnTo>
                  <a:cubicBezTo>
                    <a:pt x="440734" y="974388"/>
                    <a:pt x="432581" y="980408"/>
                    <a:pt x="423830" y="979093"/>
                  </a:cubicBezTo>
                  <a:lnTo>
                    <a:pt x="14770" y="917555"/>
                  </a:lnTo>
                  <a:cubicBezTo>
                    <a:pt x="6019" y="916241"/>
                    <a:pt x="0" y="908088"/>
                    <a:pt x="1314" y="899337"/>
                  </a:cubicBezTo>
                  <a:lnTo>
                    <a:pt x="134378" y="14770"/>
                  </a:lnTo>
                  <a:cubicBezTo>
                    <a:pt x="135693" y="6026"/>
                    <a:pt x="143846" y="0"/>
                    <a:pt x="152596" y="1314"/>
                  </a:cubicBezTo>
                  <a:lnTo>
                    <a:pt x="561657" y="62845"/>
                  </a:lnTo>
                  <a:cubicBezTo>
                    <a:pt x="570407" y="64166"/>
                    <a:pt x="576433" y="72326"/>
                    <a:pt x="575113" y="810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8882646" y="1849114"/>
              <a:ext cx="623970" cy="1027938"/>
            </a:xfrm>
            <a:custGeom>
              <a:rect b="b" l="l" r="r" t="t"/>
              <a:pathLst>
                <a:path extrusionOk="0" h="1027938" w="623970">
                  <a:moveTo>
                    <a:pt x="417398" y="1022451"/>
                  </a:moveTo>
                  <a:lnTo>
                    <a:pt x="61639" y="968933"/>
                  </a:lnTo>
                  <a:cubicBezTo>
                    <a:pt x="25184" y="963447"/>
                    <a:pt x="0" y="929347"/>
                    <a:pt x="5480" y="892898"/>
                  </a:cubicBezTo>
                  <a:lnTo>
                    <a:pt x="130530" y="61626"/>
                  </a:lnTo>
                  <a:cubicBezTo>
                    <a:pt x="136010" y="25184"/>
                    <a:pt x="170116" y="0"/>
                    <a:pt x="206565" y="5480"/>
                  </a:cubicBezTo>
                  <a:lnTo>
                    <a:pt x="562330" y="58997"/>
                  </a:lnTo>
                  <a:cubicBezTo>
                    <a:pt x="598785" y="64484"/>
                    <a:pt x="623970" y="98590"/>
                    <a:pt x="618483" y="135032"/>
                  </a:cubicBezTo>
                  <a:lnTo>
                    <a:pt x="493439" y="966304"/>
                  </a:lnTo>
                  <a:cubicBezTo>
                    <a:pt x="487959" y="1002747"/>
                    <a:pt x="453853" y="1027938"/>
                    <a:pt x="417398" y="1022451"/>
                  </a:cubicBezTo>
                  <a:close/>
                  <a:moveTo>
                    <a:pt x="199466" y="52692"/>
                  </a:moveTo>
                  <a:cubicBezTo>
                    <a:pt x="189045" y="51123"/>
                    <a:pt x="179304" y="58318"/>
                    <a:pt x="177736" y="68726"/>
                  </a:cubicBezTo>
                  <a:lnTo>
                    <a:pt x="52692" y="900004"/>
                  </a:lnTo>
                  <a:cubicBezTo>
                    <a:pt x="51123" y="910412"/>
                    <a:pt x="58318" y="920153"/>
                    <a:pt x="68738" y="921721"/>
                  </a:cubicBezTo>
                  <a:lnTo>
                    <a:pt x="424497" y="975239"/>
                  </a:lnTo>
                  <a:cubicBezTo>
                    <a:pt x="434917" y="976807"/>
                    <a:pt x="444658" y="969613"/>
                    <a:pt x="446227" y="959205"/>
                  </a:cubicBezTo>
                  <a:lnTo>
                    <a:pt x="571277" y="127927"/>
                  </a:lnTo>
                  <a:cubicBezTo>
                    <a:pt x="572846" y="117513"/>
                    <a:pt x="565645" y="107778"/>
                    <a:pt x="555224" y="106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9034094" y="1958825"/>
              <a:ext cx="172173" cy="529272"/>
            </a:xfrm>
            <a:custGeom>
              <a:rect b="b" l="l" r="r" t="t"/>
              <a:pathLst>
                <a:path extrusionOk="0" h="529272" w="172173">
                  <a:moveTo>
                    <a:pt x="171297" y="24237"/>
                  </a:moveTo>
                  <a:lnTo>
                    <a:pt x="96805" y="519461"/>
                  </a:lnTo>
                  <a:cubicBezTo>
                    <a:pt x="95929" y="525272"/>
                    <a:pt x="90506" y="529272"/>
                    <a:pt x="84702" y="528402"/>
                  </a:cubicBezTo>
                  <a:lnTo>
                    <a:pt x="9804" y="517137"/>
                  </a:lnTo>
                  <a:cubicBezTo>
                    <a:pt x="4000" y="516261"/>
                    <a:pt x="0" y="510844"/>
                    <a:pt x="876" y="505034"/>
                  </a:cubicBezTo>
                  <a:lnTo>
                    <a:pt x="75374" y="9810"/>
                  </a:lnTo>
                  <a:cubicBezTo>
                    <a:pt x="76244" y="4000"/>
                    <a:pt x="81660" y="0"/>
                    <a:pt x="87471" y="869"/>
                  </a:cubicBezTo>
                  <a:lnTo>
                    <a:pt x="162363" y="12141"/>
                  </a:lnTo>
                  <a:cubicBezTo>
                    <a:pt x="168173" y="13011"/>
                    <a:pt x="172173" y="18427"/>
                    <a:pt x="171297" y="24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9009724" y="1934457"/>
              <a:ext cx="220903" cy="578015"/>
            </a:xfrm>
            <a:custGeom>
              <a:rect b="b" l="l" r="r" t="t"/>
              <a:pathLst>
                <a:path extrusionOk="0" h="578015" w="220903">
                  <a:moveTo>
                    <a:pt x="87833" y="573716"/>
                  </a:moveTo>
                  <a:lnTo>
                    <a:pt x="48323" y="567772"/>
                  </a:lnTo>
                  <a:cubicBezTo>
                    <a:pt x="19754" y="563473"/>
                    <a:pt x="0" y="536733"/>
                    <a:pt x="4298" y="508158"/>
                  </a:cubicBezTo>
                  <a:lnTo>
                    <a:pt x="73469" y="48323"/>
                  </a:lnTo>
                  <a:cubicBezTo>
                    <a:pt x="77768" y="19742"/>
                    <a:pt x="104514" y="0"/>
                    <a:pt x="133083" y="4292"/>
                  </a:cubicBezTo>
                  <a:lnTo>
                    <a:pt x="172599" y="10236"/>
                  </a:lnTo>
                  <a:cubicBezTo>
                    <a:pt x="201167" y="14535"/>
                    <a:pt x="220903" y="41275"/>
                    <a:pt x="216604" y="69850"/>
                  </a:cubicBezTo>
                  <a:lnTo>
                    <a:pt x="147434" y="529685"/>
                  </a:lnTo>
                  <a:cubicBezTo>
                    <a:pt x="143135" y="558266"/>
                    <a:pt x="116401" y="578015"/>
                    <a:pt x="87833" y="573716"/>
                  </a:cubicBezTo>
                  <a:close/>
                  <a:moveTo>
                    <a:pt x="125983" y="51504"/>
                  </a:moveTo>
                  <a:cubicBezTo>
                    <a:pt x="123450" y="51123"/>
                    <a:pt x="121062" y="52876"/>
                    <a:pt x="120681" y="55422"/>
                  </a:cubicBezTo>
                  <a:lnTo>
                    <a:pt x="51504" y="515258"/>
                  </a:lnTo>
                  <a:cubicBezTo>
                    <a:pt x="51123" y="517798"/>
                    <a:pt x="52889" y="520179"/>
                    <a:pt x="55429" y="520560"/>
                  </a:cubicBezTo>
                  <a:lnTo>
                    <a:pt x="94932" y="526503"/>
                  </a:lnTo>
                  <a:cubicBezTo>
                    <a:pt x="97472" y="526884"/>
                    <a:pt x="99841" y="525125"/>
                    <a:pt x="100222" y="522585"/>
                  </a:cubicBezTo>
                  <a:lnTo>
                    <a:pt x="169398" y="62750"/>
                  </a:lnTo>
                  <a:cubicBezTo>
                    <a:pt x="169773" y="60210"/>
                    <a:pt x="168027" y="57829"/>
                    <a:pt x="165493" y="574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9188383" y="2344618"/>
              <a:ext cx="168281" cy="168281"/>
            </a:xfrm>
            <a:custGeom>
              <a:rect b="b" l="l" r="r" t="t"/>
              <a:pathLst>
                <a:path extrusionOk="0" h="168281" w="168281">
                  <a:moveTo>
                    <a:pt x="167424" y="31800"/>
                  </a:moveTo>
                  <a:lnTo>
                    <a:pt x="148335" y="158661"/>
                  </a:lnTo>
                  <a:cubicBezTo>
                    <a:pt x="147478" y="164357"/>
                    <a:pt x="142170" y="168281"/>
                    <a:pt x="136480" y="167424"/>
                  </a:cubicBezTo>
                  <a:lnTo>
                    <a:pt x="9613" y="148342"/>
                  </a:lnTo>
                  <a:cubicBezTo>
                    <a:pt x="3924" y="147485"/>
                    <a:pt x="0" y="142170"/>
                    <a:pt x="857" y="136474"/>
                  </a:cubicBezTo>
                  <a:lnTo>
                    <a:pt x="19939" y="9613"/>
                  </a:lnTo>
                  <a:cubicBezTo>
                    <a:pt x="20796" y="3917"/>
                    <a:pt x="26104" y="0"/>
                    <a:pt x="31807" y="857"/>
                  </a:cubicBezTo>
                  <a:lnTo>
                    <a:pt x="158661" y="19938"/>
                  </a:lnTo>
                  <a:cubicBezTo>
                    <a:pt x="164357" y="20796"/>
                    <a:pt x="168281" y="26111"/>
                    <a:pt x="167424" y="318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9163995" y="2320224"/>
              <a:ext cx="217062" cy="217062"/>
            </a:xfrm>
            <a:custGeom>
              <a:rect b="b" l="l" r="r" t="t"/>
              <a:pathLst>
                <a:path extrusionOk="0" h="217062" w="217062">
                  <a:moveTo>
                    <a:pt x="139966" y="212813"/>
                  </a:moveTo>
                  <a:lnTo>
                    <a:pt x="47796" y="198945"/>
                  </a:lnTo>
                  <a:cubicBezTo>
                    <a:pt x="19532" y="194697"/>
                    <a:pt x="0" y="168243"/>
                    <a:pt x="4254" y="139966"/>
                  </a:cubicBezTo>
                  <a:lnTo>
                    <a:pt x="18116" y="47809"/>
                  </a:lnTo>
                  <a:cubicBezTo>
                    <a:pt x="22371" y="19538"/>
                    <a:pt x="48818" y="0"/>
                    <a:pt x="77082" y="4248"/>
                  </a:cubicBezTo>
                  <a:lnTo>
                    <a:pt x="169259" y="18116"/>
                  </a:lnTo>
                  <a:cubicBezTo>
                    <a:pt x="197516" y="22364"/>
                    <a:pt x="217062" y="48825"/>
                    <a:pt x="212813" y="77095"/>
                  </a:cubicBezTo>
                  <a:lnTo>
                    <a:pt x="198951" y="169259"/>
                  </a:lnTo>
                  <a:cubicBezTo>
                    <a:pt x="194697" y="197529"/>
                    <a:pt x="168236" y="217062"/>
                    <a:pt x="139966" y="212813"/>
                  </a:cubicBezTo>
                  <a:close/>
                  <a:moveTo>
                    <a:pt x="69983" y="51460"/>
                  </a:moveTo>
                  <a:cubicBezTo>
                    <a:pt x="67748" y="51123"/>
                    <a:pt x="65665" y="52673"/>
                    <a:pt x="65328" y="54908"/>
                  </a:cubicBezTo>
                  <a:lnTo>
                    <a:pt x="51466" y="147072"/>
                  </a:lnTo>
                  <a:cubicBezTo>
                    <a:pt x="51123" y="149307"/>
                    <a:pt x="52666" y="151403"/>
                    <a:pt x="54895" y="151739"/>
                  </a:cubicBezTo>
                  <a:lnTo>
                    <a:pt x="147072" y="165601"/>
                  </a:lnTo>
                  <a:cubicBezTo>
                    <a:pt x="149313" y="165938"/>
                    <a:pt x="151403" y="164395"/>
                    <a:pt x="151739" y="162159"/>
                  </a:cubicBezTo>
                  <a:lnTo>
                    <a:pt x="165607" y="69996"/>
                  </a:lnTo>
                  <a:cubicBezTo>
                    <a:pt x="165938" y="67760"/>
                    <a:pt x="164401" y="65665"/>
                    <a:pt x="162159" y="653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9256880" y="1986735"/>
              <a:ext cx="44430" cy="295338"/>
            </a:xfrm>
            <a:custGeom>
              <a:rect b="b" l="l" r="r" t="t"/>
              <a:pathLst>
                <a:path extrusionOk="0" h="295338" w="44430">
                  <a:moveTo>
                    <a:pt x="0" y="295338"/>
                  </a:moveTo>
                  <a:lnTo>
                    <a:pt x="444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9233275" y="1983186"/>
              <a:ext cx="91643" cy="302437"/>
            </a:xfrm>
            <a:custGeom>
              <a:rect b="b" l="l" r="r" t="t"/>
              <a:pathLst>
                <a:path extrusionOk="0" h="302437" w="91643">
                  <a:moveTo>
                    <a:pt x="47212" y="302437"/>
                  </a:moveTo>
                  <a:lnTo>
                    <a:pt x="0" y="295338"/>
                  </a:lnTo>
                  <a:lnTo>
                    <a:pt x="44437" y="0"/>
                  </a:lnTo>
                  <a:lnTo>
                    <a:pt x="91643" y="709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9330623" y="1997830"/>
              <a:ext cx="44424" cy="295338"/>
            </a:xfrm>
            <a:custGeom>
              <a:rect b="b" l="l" r="r" t="t"/>
              <a:pathLst>
                <a:path extrusionOk="0" h="295338" w="44424">
                  <a:moveTo>
                    <a:pt x="0" y="295338"/>
                  </a:moveTo>
                  <a:lnTo>
                    <a:pt x="44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9307013" y="1994277"/>
              <a:ext cx="91636" cy="302437"/>
            </a:xfrm>
            <a:custGeom>
              <a:rect b="b" l="l" r="r" t="t"/>
              <a:pathLst>
                <a:path extrusionOk="0" h="302437" w="91636">
                  <a:moveTo>
                    <a:pt x="47212" y="302437"/>
                  </a:moveTo>
                  <a:lnTo>
                    <a:pt x="0" y="295338"/>
                  </a:lnTo>
                  <a:lnTo>
                    <a:pt x="44430" y="0"/>
                  </a:lnTo>
                  <a:lnTo>
                    <a:pt x="91636" y="709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9030839" y="2183839"/>
              <a:ext cx="869257" cy="1012380"/>
            </a:xfrm>
            <a:custGeom>
              <a:rect b="b" l="l" r="r" t="t"/>
              <a:pathLst>
                <a:path extrusionOk="0" h="1012380" w="869257">
                  <a:moveTo>
                    <a:pt x="864457" y="251333"/>
                  </a:moveTo>
                  <a:lnTo>
                    <a:pt x="379228" y="1002811"/>
                  </a:lnTo>
                  <a:cubicBezTo>
                    <a:pt x="374434" y="1010246"/>
                    <a:pt x="364521" y="1012380"/>
                    <a:pt x="357085" y="1007579"/>
                  </a:cubicBezTo>
                  <a:lnTo>
                    <a:pt x="9569" y="783189"/>
                  </a:lnTo>
                  <a:cubicBezTo>
                    <a:pt x="2133" y="778389"/>
                    <a:pt x="0" y="768477"/>
                    <a:pt x="4800" y="761047"/>
                  </a:cubicBezTo>
                  <a:lnTo>
                    <a:pt x="490023" y="9569"/>
                  </a:lnTo>
                  <a:cubicBezTo>
                    <a:pt x="494823" y="2133"/>
                    <a:pt x="504742" y="0"/>
                    <a:pt x="512165" y="4800"/>
                  </a:cubicBezTo>
                  <a:lnTo>
                    <a:pt x="859688" y="229190"/>
                  </a:lnTo>
                  <a:cubicBezTo>
                    <a:pt x="867117" y="233991"/>
                    <a:pt x="869257" y="243903"/>
                    <a:pt x="864457" y="2513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9010228" y="2163243"/>
              <a:ext cx="910488" cy="1044778"/>
            </a:xfrm>
            <a:custGeom>
              <a:rect b="b" l="l" r="r" t="t"/>
              <a:pathLst>
                <a:path extrusionOk="0" h="1044778" w="910488">
                  <a:moveTo>
                    <a:pt x="368395" y="1043590"/>
                  </a:moveTo>
                  <a:cubicBezTo>
                    <a:pt x="359143" y="1042200"/>
                    <a:pt x="350202" y="1038834"/>
                    <a:pt x="342112" y="1033608"/>
                  </a:cubicBezTo>
                  <a:lnTo>
                    <a:pt x="39865" y="838460"/>
                  </a:lnTo>
                  <a:cubicBezTo>
                    <a:pt x="8909" y="818464"/>
                    <a:pt x="0" y="777024"/>
                    <a:pt x="19977" y="746061"/>
                  </a:cubicBezTo>
                  <a:lnTo>
                    <a:pt x="475964" y="39852"/>
                  </a:lnTo>
                  <a:cubicBezTo>
                    <a:pt x="495966" y="8902"/>
                    <a:pt x="537470" y="0"/>
                    <a:pt x="568375" y="19964"/>
                  </a:cubicBezTo>
                  <a:lnTo>
                    <a:pt x="870610" y="215118"/>
                  </a:lnTo>
                  <a:cubicBezTo>
                    <a:pt x="901566" y="235108"/>
                    <a:pt x="910488" y="276555"/>
                    <a:pt x="890504" y="307517"/>
                  </a:cubicBezTo>
                  <a:lnTo>
                    <a:pt x="434511" y="1013720"/>
                  </a:lnTo>
                  <a:cubicBezTo>
                    <a:pt x="424815" y="1028719"/>
                    <a:pt x="409892" y="1039044"/>
                    <a:pt x="392429" y="1042803"/>
                  </a:cubicBezTo>
                  <a:cubicBezTo>
                    <a:pt x="384409" y="1044530"/>
                    <a:pt x="376275" y="1044778"/>
                    <a:pt x="368395" y="1043590"/>
                  </a:cubicBezTo>
                  <a:close/>
                  <a:moveTo>
                    <a:pt x="534981" y="57232"/>
                  </a:moveTo>
                  <a:cubicBezTo>
                    <a:pt x="527792" y="56153"/>
                    <a:pt x="520274" y="59251"/>
                    <a:pt x="516064" y="65754"/>
                  </a:cubicBezTo>
                  <a:lnTo>
                    <a:pt x="60090" y="771956"/>
                  </a:lnTo>
                  <a:cubicBezTo>
                    <a:pt x="54368" y="780802"/>
                    <a:pt x="56927" y="792645"/>
                    <a:pt x="65760" y="798353"/>
                  </a:cubicBezTo>
                  <a:lnTo>
                    <a:pt x="368007" y="993501"/>
                  </a:lnTo>
                  <a:cubicBezTo>
                    <a:pt x="372319" y="996289"/>
                    <a:pt x="377424" y="997216"/>
                    <a:pt x="382384" y="996130"/>
                  </a:cubicBezTo>
                  <a:cubicBezTo>
                    <a:pt x="387375" y="995057"/>
                    <a:pt x="391636" y="992104"/>
                    <a:pt x="394398" y="987825"/>
                  </a:cubicBezTo>
                  <a:lnTo>
                    <a:pt x="850398" y="281616"/>
                  </a:lnTo>
                  <a:cubicBezTo>
                    <a:pt x="856113" y="272770"/>
                    <a:pt x="853554" y="260934"/>
                    <a:pt x="844715" y="255225"/>
                  </a:cubicBezTo>
                  <a:lnTo>
                    <a:pt x="542480" y="60071"/>
                  </a:lnTo>
                  <a:cubicBezTo>
                    <a:pt x="540137" y="58553"/>
                    <a:pt x="537578" y="57626"/>
                    <a:pt x="534981" y="572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9275298" y="2289126"/>
              <a:ext cx="359517" cy="486041"/>
            </a:xfrm>
            <a:custGeom>
              <a:rect b="b" l="l" r="r" t="t"/>
              <a:pathLst>
                <a:path extrusionOk="0" h="486041" w="359517">
                  <a:moveTo>
                    <a:pt x="356330" y="58972"/>
                  </a:moveTo>
                  <a:lnTo>
                    <a:pt x="84677" y="479685"/>
                  </a:lnTo>
                  <a:cubicBezTo>
                    <a:pt x="81489" y="484625"/>
                    <a:pt x="74910" y="486041"/>
                    <a:pt x="69970" y="482854"/>
                  </a:cubicBezTo>
                  <a:lnTo>
                    <a:pt x="6350" y="441769"/>
                  </a:lnTo>
                  <a:cubicBezTo>
                    <a:pt x="1409" y="438588"/>
                    <a:pt x="0" y="432003"/>
                    <a:pt x="3181" y="427069"/>
                  </a:cubicBezTo>
                  <a:lnTo>
                    <a:pt x="274840" y="6350"/>
                  </a:lnTo>
                  <a:cubicBezTo>
                    <a:pt x="278022" y="1416"/>
                    <a:pt x="284606" y="0"/>
                    <a:pt x="289540" y="3187"/>
                  </a:cubicBezTo>
                  <a:lnTo>
                    <a:pt x="353167" y="44272"/>
                  </a:lnTo>
                  <a:cubicBezTo>
                    <a:pt x="358095" y="47459"/>
                    <a:pt x="359517" y="54038"/>
                    <a:pt x="356330" y="589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9252454" y="2266316"/>
              <a:ext cx="405199" cy="524757"/>
            </a:xfrm>
            <a:custGeom>
              <a:rect b="b" l="l" r="r" t="t"/>
              <a:pathLst>
                <a:path extrusionOk="0" h="524757" w="405199">
                  <a:moveTo>
                    <a:pt x="85445" y="523830"/>
                  </a:moveTo>
                  <a:cubicBezTo>
                    <a:pt x="78187" y="522738"/>
                    <a:pt x="71183" y="520103"/>
                    <a:pt x="64839" y="516000"/>
                  </a:cubicBezTo>
                  <a:lnTo>
                    <a:pt x="31273" y="494341"/>
                  </a:lnTo>
                  <a:cubicBezTo>
                    <a:pt x="7004" y="478675"/>
                    <a:pt x="0" y="446176"/>
                    <a:pt x="15671" y="421893"/>
                  </a:cubicBezTo>
                  <a:lnTo>
                    <a:pt x="267931" y="31241"/>
                  </a:lnTo>
                  <a:cubicBezTo>
                    <a:pt x="283603" y="6972"/>
                    <a:pt x="316083" y="0"/>
                    <a:pt x="340366" y="15646"/>
                  </a:cubicBezTo>
                  <a:lnTo>
                    <a:pt x="373926" y="37318"/>
                  </a:lnTo>
                  <a:cubicBezTo>
                    <a:pt x="398195" y="52997"/>
                    <a:pt x="405199" y="85496"/>
                    <a:pt x="389528" y="109759"/>
                  </a:cubicBezTo>
                  <a:lnTo>
                    <a:pt x="137274" y="500418"/>
                  </a:lnTo>
                  <a:cubicBezTo>
                    <a:pt x="129686" y="512178"/>
                    <a:pt x="117976" y="520268"/>
                    <a:pt x="104279" y="523214"/>
                  </a:cubicBezTo>
                  <a:cubicBezTo>
                    <a:pt x="97993" y="524573"/>
                    <a:pt x="91617" y="524757"/>
                    <a:pt x="85445" y="523830"/>
                  </a:cubicBezTo>
                  <a:close/>
                  <a:moveTo>
                    <a:pt x="312642" y="55054"/>
                  </a:moveTo>
                  <a:cubicBezTo>
                    <a:pt x="311994" y="54959"/>
                    <a:pt x="311423" y="55016"/>
                    <a:pt x="310965" y="55111"/>
                  </a:cubicBezTo>
                  <a:cubicBezTo>
                    <a:pt x="310108" y="55295"/>
                    <a:pt x="308895" y="55797"/>
                    <a:pt x="308032" y="57137"/>
                  </a:cubicBezTo>
                  <a:lnTo>
                    <a:pt x="55784" y="447795"/>
                  </a:lnTo>
                  <a:cubicBezTo>
                    <a:pt x="54387" y="449948"/>
                    <a:pt x="55010" y="452837"/>
                    <a:pt x="57175" y="454234"/>
                  </a:cubicBezTo>
                  <a:lnTo>
                    <a:pt x="90735" y="475900"/>
                  </a:lnTo>
                  <a:cubicBezTo>
                    <a:pt x="92068" y="476764"/>
                    <a:pt x="93376" y="476719"/>
                    <a:pt x="94233" y="476542"/>
                  </a:cubicBezTo>
                  <a:cubicBezTo>
                    <a:pt x="95097" y="476364"/>
                    <a:pt x="96304" y="475862"/>
                    <a:pt x="97161" y="474522"/>
                  </a:cubicBezTo>
                  <a:lnTo>
                    <a:pt x="349421" y="83864"/>
                  </a:lnTo>
                  <a:cubicBezTo>
                    <a:pt x="350812" y="81705"/>
                    <a:pt x="350177" y="78816"/>
                    <a:pt x="348030" y="77412"/>
                  </a:cubicBezTo>
                  <a:lnTo>
                    <a:pt x="314471" y="55752"/>
                  </a:lnTo>
                  <a:cubicBezTo>
                    <a:pt x="313836" y="55346"/>
                    <a:pt x="313226" y="55143"/>
                    <a:pt x="312642" y="550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9408874" y="2681375"/>
              <a:ext cx="201129" cy="201129"/>
            </a:xfrm>
            <a:custGeom>
              <a:rect b="b" l="l" r="r" t="t"/>
              <a:pathLst>
                <a:path extrusionOk="0" h="201129" w="201129">
                  <a:moveTo>
                    <a:pt x="198005" y="87128"/>
                  </a:moveTo>
                  <a:lnTo>
                    <a:pt x="128416" y="194900"/>
                  </a:lnTo>
                  <a:cubicBezTo>
                    <a:pt x="125298" y="199739"/>
                    <a:pt x="118840" y="201129"/>
                    <a:pt x="114001" y="198005"/>
                  </a:cubicBezTo>
                  <a:lnTo>
                    <a:pt x="6229" y="128416"/>
                  </a:lnTo>
                  <a:cubicBezTo>
                    <a:pt x="1390" y="125291"/>
                    <a:pt x="0" y="118840"/>
                    <a:pt x="3124" y="114001"/>
                  </a:cubicBezTo>
                  <a:lnTo>
                    <a:pt x="72713" y="6229"/>
                  </a:lnTo>
                  <a:cubicBezTo>
                    <a:pt x="75838" y="1390"/>
                    <a:pt x="82289" y="0"/>
                    <a:pt x="87128" y="3124"/>
                  </a:cubicBezTo>
                  <a:lnTo>
                    <a:pt x="194906" y="72707"/>
                  </a:lnTo>
                  <a:cubicBezTo>
                    <a:pt x="199739" y="75838"/>
                    <a:pt x="201129" y="82289"/>
                    <a:pt x="198005" y="871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9391420" y="2663913"/>
              <a:ext cx="236035" cy="234657"/>
            </a:xfrm>
            <a:custGeom>
              <a:rect b="b" l="l" r="r" t="t"/>
              <a:pathLst>
                <a:path extrusionOk="0" h="234657" w="236035">
                  <a:moveTo>
                    <a:pt x="124155" y="233737"/>
                  </a:moveTo>
                  <a:cubicBezTo>
                    <a:pt x="116979" y="232657"/>
                    <a:pt x="110045" y="230060"/>
                    <a:pt x="103771" y="226009"/>
                  </a:cubicBezTo>
                  <a:lnTo>
                    <a:pt x="25476" y="175450"/>
                  </a:lnTo>
                  <a:cubicBezTo>
                    <a:pt x="13843" y="167938"/>
                    <a:pt x="5829" y="156343"/>
                    <a:pt x="2914" y="142811"/>
                  </a:cubicBezTo>
                  <a:cubicBezTo>
                    <a:pt x="0" y="129273"/>
                    <a:pt x="2520" y="115404"/>
                    <a:pt x="10045" y="103778"/>
                  </a:cubicBezTo>
                  <a:lnTo>
                    <a:pt x="60591" y="25476"/>
                  </a:lnTo>
                  <a:cubicBezTo>
                    <a:pt x="68110" y="13849"/>
                    <a:pt x="79705" y="5835"/>
                    <a:pt x="93237" y="2921"/>
                  </a:cubicBezTo>
                  <a:cubicBezTo>
                    <a:pt x="106787" y="0"/>
                    <a:pt x="120650" y="2533"/>
                    <a:pt x="132264" y="10045"/>
                  </a:cubicBezTo>
                  <a:lnTo>
                    <a:pt x="210559" y="60604"/>
                  </a:lnTo>
                  <a:cubicBezTo>
                    <a:pt x="222192" y="68110"/>
                    <a:pt x="230206" y="79705"/>
                    <a:pt x="233121" y="93243"/>
                  </a:cubicBezTo>
                  <a:cubicBezTo>
                    <a:pt x="236035" y="106781"/>
                    <a:pt x="233508" y="120650"/>
                    <a:pt x="225996" y="132276"/>
                  </a:cubicBezTo>
                  <a:lnTo>
                    <a:pt x="175444" y="210572"/>
                  </a:lnTo>
                  <a:cubicBezTo>
                    <a:pt x="167925" y="222205"/>
                    <a:pt x="156330" y="230219"/>
                    <a:pt x="142805" y="233133"/>
                  </a:cubicBezTo>
                  <a:cubicBezTo>
                    <a:pt x="136569" y="234480"/>
                    <a:pt x="130270" y="234657"/>
                    <a:pt x="124155" y="233737"/>
                  </a:cubicBezTo>
                  <a:close/>
                  <a:moveTo>
                    <a:pt x="104762" y="49536"/>
                  </a:moveTo>
                  <a:cubicBezTo>
                    <a:pt x="104190" y="49447"/>
                    <a:pt x="103682" y="49510"/>
                    <a:pt x="103282" y="49587"/>
                  </a:cubicBezTo>
                  <a:cubicBezTo>
                    <a:pt x="102527" y="49758"/>
                    <a:pt x="101453" y="50196"/>
                    <a:pt x="100698" y="51377"/>
                  </a:cubicBezTo>
                  <a:lnTo>
                    <a:pt x="50145" y="129673"/>
                  </a:lnTo>
                  <a:cubicBezTo>
                    <a:pt x="49390" y="130854"/>
                    <a:pt x="49422" y="131997"/>
                    <a:pt x="49593" y="132765"/>
                  </a:cubicBezTo>
                  <a:cubicBezTo>
                    <a:pt x="49745" y="133521"/>
                    <a:pt x="50196" y="134581"/>
                    <a:pt x="51371" y="135343"/>
                  </a:cubicBezTo>
                  <a:lnTo>
                    <a:pt x="129667" y="185896"/>
                  </a:lnTo>
                  <a:cubicBezTo>
                    <a:pt x="130854" y="186658"/>
                    <a:pt x="131997" y="186620"/>
                    <a:pt x="132759" y="186461"/>
                  </a:cubicBezTo>
                  <a:cubicBezTo>
                    <a:pt x="133502" y="186296"/>
                    <a:pt x="134575" y="185858"/>
                    <a:pt x="135331" y="184677"/>
                  </a:cubicBezTo>
                  <a:lnTo>
                    <a:pt x="185883" y="106381"/>
                  </a:lnTo>
                  <a:cubicBezTo>
                    <a:pt x="186645" y="105194"/>
                    <a:pt x="186613" y="104051"/>
                    <a:pt x="186442" y="103289"/>
                  </a:cubicBezTo>
                  <a:cubicBezTo>
                    <a:pt x="186289" y="102533"/>
                    <a:pt x="185839" y="101473"/>
                    <a:pt x="184664" y="100711"/>
                  </a:cubicBezTo>
                  <a:lnTo>
                    <a:pt x="106368" y="50152"/>
                  </a:lnTo>
                  <a:cubicBezTo>
                    <a:pt x="105810" y="49796"/>
                    <a:pt x="105270" y="49612"/>
                    <a:pt x="104762" y="495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33" name="Google Shape;533;p31"/>
            <p:cNvSpPr/>
            <p:nvPr/>
          </p:nvSpPr>
          <p:spPr>
            <a:xfrm>
              <a:off x="9555534" y="2390912"/>
              <a:ext cx="162007" cy="250901"/>
            </a:xfrm>
            <a:custGeom>
              <a:rect b="b" l="l" r="r" t="t"/>
              <a:pathLst>
                <a:path extrusionOk="0" h="250901" w="162007">
                  <a:moveTo>
                    <a:pt x="0" y="250901"/>
                  </a:moveTo>
                  <a:lnTo>
                    <a:pt x="1620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9535488" y="2377959"/>
              <a:ext cx="202107" cy="276802"/>
            </a:xfrm>
            <a:custGeom>
              <a:rect b="b" l="l" r="r" t="t"/>
              <a:pathLst>
                <a:path extrusionOk="0" h="276802" w="202107">
                  <a:moveTo>
                    <a:pt x="40100" y="276802"/>
                  </a:moveTo>
                  <a:lnTo>
                    <a:pt x="0" y="250901"/>
                  </a:lnTo>
                  <a:lnTo>
                    <a:pt x="162001" y="0"/>
                  </a:lnTo>
                  <a:lnTo>
                    <a:pt x="202107" y="259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9618178" y="2431362"/>
              <a:ext cx="162013" cy="250901"/>
            </a:xfrm>
            <a:custGeom>
              <a:rect b="b" l="l" r="r" t="t"/>
              <a:pathLst>
                <a:path extrusionOk="0" h="250901" w="162013">
                  <a:moveTo>
                    <a:pt x="0" y="250901"/>
                  </a:moveTo>
                  <a:lnTo>
                    <a:pt x="1620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9598127" y="2418412"/>
              <a:ext cx="202107" cy="276802"/>
            </a:xfrm>
            <a:custGeom>
              <a:rect b="b" l="l" r="r" t="t"/>
              <a:pathLst>
                <a:path extrusionOk="0" h="276802" w="202107">
                  <a:moveTo>
                    <a:pt x="40100" y="276802"/>
                  </a:moveTo>
                  <a:lnTo>
                    <a:pt x="0" y="250901"/>
                  </a:lnTo>
                  <a:lnTo>
                    <a:pt x="162001" y="0"/>
                  </a:lnTo>
                  <a:lnTo>
                    <a:pt x="202107" y="259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8112106" y="1990970"/>
              <a:ext cx="1564640" cy="1658537"/>
            </a:xfrm>
            <a:custGeom>
              <a:rect b="b" l="l" r="r" t="t"/>
              <a:pathLst>
                <a:path extrusionOk="0" h="1658537" w="1564640">
                  <a:moveTo>
                    <a:pt x="1539068" y="1136643"/>
                  </a:moveTo>
                  <a:lnTo>
                    <a:pt x="853452" y="1642960"/>
                  </a:lnTo>
                  <a:cubicBezTo>
                    <a:pt x="832351" y="1658537"/>
                    <a:pt x="802614" y="1654067"/>
                    <a:pt x="787031" y="1632965"/>
                  </a:cubicBezTo>
                  <a:lnTo>
                    <a:pt x="15576" y="588314"/>
                  </a:lnTo>
                  <a:cubicBezTo>
                    <a:pt x="0" y="567220"/>
                    <a:pt x="4470" y="537483"/>
                    <a:pt x="25571" y="521900"/>
                  </a:cubicBezTo>
                  <a:lnTo>
                    <a:pt x="711187" y="15582"/>
                  </a:lnTo>
                  <a:cubicBezTo>
                    <a:pt x="732282" y="0"/>
                    <a:pt x="762025" y="4476"/>
                    <a:pt x="777608" y="25571"/>
                  </a:cubicBezTo>
                  <a:lnTo>
                    <a:pt x="1549057" y="1070222"/>
                  </a:lnTo>
                  <a:cubicBezTo>
                    <a:pt x="1564640" y="1091323"/>
                    <a:pt x="1560169" y="1121060"/>
                    <a:pt x="1539068" y="11366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8106402" y="2000909"/>
              <a:ext cx="1576044" cy="1638661"/>
            </a:xfrm>
            <a:custGeom>
              <a:rect b="b" l="l" r="r" t="t"/>
              <a:pathLst>
                <a:path extrusionOk="0" h="1638661" w="1576044">
                  <a:moveTo>
                    <a:pt x="825246" y="1632648"/>
                  </a:moveTo>
                  <a:cubicBezTo>
                    <a:pt x="785291" y="1626641"/>
                    <a:pt x="750068" y="1605432"/>
                    <a:pt x="726078" y="1572926"/>
                  </a:cubicBezTo>
                  <a:lnTo>
                    <a:pt x="49549" y="656831"/>
                  </a:lnTo>
                  <a:cubicBezTo>
                    <a:pt x="0" y="589743"/>
                    <a:pt x="14281" y="494836"/>
                    <a:pt x="81368" y="445287"/>
                  </a:cubicBezTo>
                  <a:lnTo>
                    <a:pt x="638435" y="33915"/>
                  </a:lnTo>
                  <a:cubicBezTo>
                    <a:pt x="670928" y="9912"/>
                    <a:pt x="710825" y="0"/>
                    <a:pt x="750785" y="6007"/>
                  </a:cubicBezTo>
                  <a:cubicBezTo>
                    <a:pt x="790759" y="12026"/>
                    <a:pt x="825976" y="33235"/>
                    <a:pt x="849966" y="65735"/>
                  </a:cubicBezTo>
                  <a:lnTo>
                    <a:pt x="1526495" y="981830"/>
                  </a:lnTo>
                  <a:cubicBezTo>
                    <a:pt x="1576044" y="1048918"/>
                    <a:pt x="1561769" y="1143825"/>
                    <a:pt x="1494675" y="1193374"/>
                  </a:cubicBezTo>
                  <a:lnTo>
                    <a:pt x="937609" y="1604746"/>
                  </a:lnTo>
                  <a:cubicBezTo>
                    <a:pt x="905116" y="1628755"/>
                    <a:pt x="865219" y="1638661"/>
                    <a:pt x="825246" y="1632648"/>
                  </a:cubicBezTo>
                  <a:close/>
                  <a:moveTo>
                    <a:pt x="743686" y="53219"/>
                  </a:moveTo>
                  <a:cubicBezTo>
                    <a:pt x="716343" y="49110"/>
                    <a:pt x="689032" y="55892"/>
                    <a:pt x="666794" y="72313"/>
                  </a:cubicBezTo>
                  <a:lnTo>
                    <a:pt x="109727" y="483692"/>
                  </a:lnTo>
                  <a:cubicBezTo>
                    <a:pt x="63817" y="517601"/>
                    <a:pt x="54044" y="582555"/>
                    <a:pt x="87947" y="628478"/>
                  </a:cubicBezTo>
                  <a:lnTo>
                    <a:pt x="764470" y="1544567"/>
                  </a:lnTo>
                  <a:cubicBezTo>
                    <a:pt x="780897" y="1566811"/>
                    <a:pt x="805002" y="1581327"/>
                    <a:pt x="832345" y="1585436"/>
                  </a:cubicBezTo>
                  <a:cubicBezTo>
                    <a:pt x="859707" y="1589557"/>
                    <a:pt x="887012" y="1582775"/>
                    <a:pt x="909250" y="1566348"/>
                  </a:cubicBezTo>
                  <a:lnTo>
                    <a:pt x="1466316" y="1154969"/>
                  </a:lnTo>
                  <a:cubicBezTo>
                    <a:pt x="1512227" y="1121060"/>
                    <a:pt x="1521999" y="1056106"/>
                    <a:pt x="1488097" y="1010189"/>
                  </a:cubicBezTo>
                  <a:lnTo>
                    <a:pt x="811568" y="94094"/>
                  </a:lnTo>
                  <a:cubicBezTo>
                    <a:pt x="795147" y="71856"/>
                    <a:pt x="771042" y="57334"/>
                    <a:pt x="743686" y="532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8480957" y="2384567"/>
              <a:ext cx="701567" cy="668877"/>
            </a:xfrm>
            <a:custGeom>
              <a:rect b="b" l="l" r="r" t="t"/>
              <a:pathLst>
                <a:path extrusionOk="0" h="668877" w="701567">
                  <a:moveTo>
                    <a:pt x="304704" y="657072"/>
                  </a:moveTo>
                  <a:cubicBezTo>
                    <a:pt x="226237" y="645267"/>
                    <a:pt x="152266" y="603592"/>
                    <a:pt x="101511" y="534866"/>
                  </a:cubicBezTo>
                  <a:cubicBezTo>
                    <a:pt x="0" y="397414"/>
                    <a:pt x="29248" y="203022"/>
                    <a:pt x="166700" y="101517"/>
                  </a:cubicBezTo>
                  <a:cubicBezTo>
                    <a:pt x="304164" y="0"/>
                    <a:pt x="498576" y="29267"/>
                    <a:pt x="600055" y="166706"/>
                  </a:cubicBezTo>
                  <a:cubicBezTo>
                    <a:pt x="701567" y="304158"/>
                    <a:pt x="672325" y="498551"/>
                    <a:pt x="534873" y="600055"/>
                  </a:cubicBezTo>
                  <a:cubicBezTo>
                    <a:pt x="466147" y="650811"/>
                    <a:pt x="383190" y="668877"/>
                    <a:pt x="304704" y="657072"/>
                  </a:cubicBezTo>
                  <a:close/>
                  <a:moveTo>
                    <a:pt x="389756" y="91687"/>
                  </a:moveTo>
                  <a:cubicBezTo>
                    <a:pt x="323380" y="81705"/>
                    <a:pt x="253206" y="96983"/>
                    <a:pt x="195059" y="139915"/>
                  </a:cubicBezTo>
                  <a:cubicBezTo>
                    <a:pt x="78778" y="225786"/>
                    <a:pt x="54044" y="390232"/>
                    <a:pt x="139915" y="506507"/>
                  </a:cubicBezTo>
                  <a:cubicBezTo>
                    <a:pt x="225812" y="622814"/>
                    <a:pt x="390232" y="647515"/>
                    <a:pt x="506514" y="561657"/>
                  </a:cubicBezTo>
                  <a:cubicBezTo>
                    <a:pt x="622788" y="475786"/>
                    <a:pt x="647528" y="311340"/>
                    <a:pt x="561657" y="195065"/>
                  </a:cubicBezTo>
                  <a:cubicBezTo>
                    <a:pt x="518718" y="136925"/>
                    <a:pt x="456145" y="101676"/>
                    <a:pt x="389756" y="916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8554038" y="2453078"/>
              <a:ext cx="347497" cy="272103"/>
            </a:xfrm>
            <a:custGeom>
              <a:rect b="b" l="l" r="r" t="t"/>
              <a:pathLst>
                <a:path extrusionOk="0" h="272103" w="347497">
                  <a:moveTo>
                    <a:pt x="7429" y="272103"/>
                  </a:moveTo>
                  <a:lnTo>
                    <a:pt x="0" y="224936"/>
                  </a:lnTo>
                  <a:cubicBezTo>
                    <a:pt x="65773" y="214598"/>
                    <a:pt x="126276" y="189306"/>
                    <a:pt x="179844" y="149758"/>
                  </a:cubicBezTo>
                  <a:cubicBezTo>
                    <a:pt x="233394" y="110204"/>
                    <a:pt x="275374" y="59816"/>
                    <a:pt x="304603" y="0"/>
                  </a:cubicBezTo>
                  <a:lnTo>
                    <a:pt x="347497" y="20961"/>
                  </a:lnTo>
                  <a:cubicBezTo>
                    <a:pt x="314864" y="87744"/>
                    <a:pt x="268008" y="144005"/>
                    <a:pt x="208203" y="188163"/>
                  </a:cubicBezTo>
                  <a:cubicBezTo>
                    <a:pt x="148405" y="232314"/>
                    <a:pt x="80854" y="260559"/>
                    <a:pt x="7429" y="2721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8686660" y="2661293"/>
              <a:ext cx="443179" cy="341356"/>
            </a:xfrm>
            <a:custGeom>
              <a:rect b="b" l="l" r="r" t="t"/>
              <a:pathLst>
                <a:path extrusionOk="0" h="341356" w="443179">
                  <a:moveTo>
                    <a:pt x="139" y="341356"/>
                  </a:moveTo>
                  <a:lnTo>
                    <a:pt x="0" y="293604"/>
                  </a:lnTo>
                  <a:cubicBezTo>
                    <a:pt x="89585" y="293350"/>
                    <a:pt x="174967" y="265125"/>
                    <a:pt x="246926" y="211982"/>
                  </a:cubicBezTo>
                  <a:cubicBezTo>
                    <a:pt x="318897" y="158826"/>
                    <a:pt x="371005" y="85528"/>
                    <a:pt x="397592" y="0"/>
                  </a:cubicBezTo>
                  <a:lnTo>
                    <a:pt x="443179" y="14160"/>
                  </a:lnTo>
                  <a:cubicBezTo>
                    <a:pt x="413550" y="109473"/>
                    <a:pt x="355492" y="191154"/>
                    <a:pt x="275285" y="250380"/>
                  </a:cubicBezTo>
                  <a:cubicBezTo>
                    <a:pt x="195084" y="309606"/>
                    <a:pt x="99949" y="341064"/>
                    <a:pt x="139" y="3413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8566546" y="2509997"/>
              <a:ext cx="471531" cy="365740"/>
            </a:xfrm>
            <a:custGeom>
              <a:rect b="b" l="l" r="r" t="t"/>
              <a:pathLst>
                <a:path extrusionOk="0" h="365740" w="471531">
                  <a:moveTo>
                    <a:pt x="0" y="359625"/>
                  </a:moveTo>
                  <a:lnTo>
                    <a:pt x="2743" y="311962"/>
                  </a:lnTo>
                  <a:cubicBezTo>
                    <a:pt x="98425" y="317449"/>
                    <a:pt x="193484" y="289178"/>
                    <a:pt x="270389" y="232384"/>
                  </a:cubicBezTo>
                  <a:cubicBezTo>
                    <a:pt x="347287" y="175602"/>
                    <a:pt x="402266" y="93071"/>
                    <a:pt x="425189" y="0"/>
                  </a:cubicBezTo>
                  <a:lnTo>
                    <a:pt x="471531" y="11417"/>
                  </a:lnTo>
                  <a:cubicBezTo>
                    <a:pt x="445954" y="115284"/>
                    <a:pt x="384594" y="207403"/>
                    <a:pt x="298748" y="270789"/>
                  </a:cubicBezTo>
                  <a:cubicBezTo>
                    <a:pt x="212890" y="334194"/>
                    <a:pt x="106794" y="365740"/>
                    <a:pt x="0" y="3596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43" name="Google Shape;543;p31"/>
            <p:cNvSpPr/>
            <p:nvPr/>
          </p:nvSpPr>
          <p:spPr>
            <a:xfrm>
              <a:off x="8568879" y="2427894"/>
              <a:ext cx="502951" cy="581672"/>
            </a:xfrm>
            <a:custGeom>
              <a:rect b="b" l="l" r="r" t="t"/>
              <a:pathLst>
                <a:path extrusionOk="0" h="581672" w="502951">
                  <a:moveTo>
                    <a:pt x="353231" y="576313"/>
                  </a:moveTo>
                  <a:cubicBezTo>
                    <a:pt x="279469" y="565219"/>
                    <a:pt x="191973" y="505472"/>
                    <a:pt x="122370" y="411213"/>
                  </a:cubicBezTo>
                  <a:cubicBezTo>
                    <a:pt x="19157" y="271437"/>
                    <a:pt x="0" y="116370"/>
                    <a:pt x="78778" y="58191"/>
                  </a:cubicBezTo>
                  <a:cubicBezTo>
                    <a:pt x="157562" y="0"/>
                    <a:pt x="300139" y="63938"/>
                    <a:pt x="403351" y="203714"/>
                  </a:cubicBezTo>
                  <a:cubicBezTo>
                    <a:pt x="450996" y="268224"/>
                    <a:pt x="482612" y="339083"/>
                    <a:pt x="492372" y="403225"/>
                  </a:cubicBezTo>
                  <a:cubicBezTo>
                    <a:pt x="502951" y="472776"/>
                    <a:pt x="486816" y="527297"/>
                    <a:pt x="446951" y="556729"/>
                  </a:cubicBezTo>
                  <a:cubicBezTo>
                    <a:pt x="421297" y="575678"/>
                    <a:pt x="388848" y="581672"/>
                    <a:pt x="353231" y="576313"/>
                  </a:cubicBezTo>
                  <a:close/>
                  <a:moveTo>
                    <a:pt x="107137" y="96589"/>
                  </a:moveTo>
                  <a:cubicBezTo>
                    <a:pt x="57829" y="133000"/>
                    <a:pt x="67614" y="256711"/>
                    <a:pt x="160775" y="382854"/>
                  </a:cubicBezTo>
                  <a:cubicBezTo>
                    <a:pt x="253930" y="508984"/>
                    <a:pt x="369271" y="554716"/>
                    <a:pt x="418592" y="518331"/>
                  </a:cubicBezTo>
                  <a:cubicBezTo>
                    <a:pt x="443147" y="500183"/>
                    <a:pt x="452837" y="460844"/>
                    <a:pt x="445166" y="410400"/>
                  </a:cubicBezTo>
                  <a:cubicBezTo>
                    <a:pt x="436568" y="353796"/>
                    <a:pt x="408082" y="290468"/>
                    <a:pt x="364959" y="232067"/>
                  </a:cubicBezTo>
                  <a:cubicBezTo>
                    <a:pt x="271799" y="105937"/>
                    <a:pt x="156444" y="60198"/>
                    <a:pt x="107137" y="965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8642639" y="2491108"/>
              <a:ext cx="378212" cy="488492"/>
            </a:xfrm>
            <a:custGeom>
              <a:rect b="b" l="l" r="r" t="t"/>
              <a:pathLst>
                <a:path extrusionOk="0" h="488492" w="378212">
                  <a:moveTo>
                    <a:pt x="339807" y="488492"/>
                  </a:moveTo>
                  <a:lnTo>
                    <a:pt x="0" y="28359"/>
                  </a:lnTo>
                  <a:lnTo>
                    <a:pt x="38398" y="0"/>
                  </a:lnTo>
                  <a:lnTo>
                    <a:pt x="378212" y="4601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8826141" y="3239714"/>
              <a:ext cx="109962" cy="158026"/>
            </a:xfrm>
            <a:custGeom>
              <a:rect b="b" l="l" r="r" t="t"/>
              <a:pathLst>
                <a:path extrusionOk="0" h="158026" w="109962">
                  <a:moveTo>
                    <a:pt x="79597" y="23355"/>
                  </a:moveTo>
                  <a:lnTo>
                    <a:pt x="91382" y="39312"/>
                  </a:lnTo>
                  <a:cubicBezTo>
                    <a:pt x="105892" y="58966"/>
                    <a:pt x="104317" y="76657"/>
                    <a:pt x="85026" y="90906"/>
                  </a:cubicBezTo>
                  <a:lnTo>
                    <a:pt x="75901" y="97643"/>
                  </a:lnTo>
                  <a:lnTo>
                    <a:pt x="109962" y="143776"/>
                  </a:lnTo>
                  <a:lnTo>
                    <a:pt x="90671" y="158026"/>
                  </a:lnTo>
                  <a:lnTo>
                    <a:pt x="0" y="35236"/>
                  </a:lnTo>
                  <a:lnTo>
                    <a:pt x="28409" y="14243"/>
                  </a:lnTo>
                  <a:cubicBezTo>
                    <a:pt x="47701" y="0"/>
                    <a:pt x="65093" y="3708"/>
                    <a:pt x="79597" y="23355"/>
                  </a:cubicBezTo>
                  <a:close/>
                  <a:moveTo>
                    <a:pt x="32238" y="38519"/>
                  </a:moveTo>
                  <a:lnTo>
                    <a:pt x="62947" y="80105"/>
                  </a:lnTo>
                  <a:lnTo>
                    <a:pt x="72072" y="73367"/>
                  </a:lnTo>
                  <a:cubicBezTo>
                    <a:pt x="78206" y="68834"/>
                    <a:pt x="79470" y="63563"/>
                    <a:pt x="72993" y="54800"/>
                  </a:cubicBezTo>
                  <a:lnTo>
                    <a:pt x="59391" y="36372"/>
                  </a:lnTo>
                  <a:cubicBezTo>
                    <a:pt x="52914" y="27609"/>
                    <a:pt x="47498" y="27254"/>
                    <a:pt x="41363" y="317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8905455" y="3195520"/>
              <a:ext cx="138563" cy="158159"/>
            </a:xfrm>
            <a:custGeom>
              <a:rect b="b" l="l" r="r" t="t"/>
              <a:pathLst>
                <a:path extrusionOk="0" h="158159" w="138563">
                  <a:moveTo>
                    <a:pt x="138563" y="108280"/>
                  </a:moveTo>
                  <a:lnTo>
                    <a:pt x="119081" y="122662"/>
                  </a:lnTo>
                  <a:lnTo>
                    <a:pt x="99307" y="102850"/>
                  </a:lnTo>
                  <a:lnTo>
                    <a:pt x="75615" y="120338"/>
                  </a:lnTo>
                  <a:lnTo>
                    <a:pt x="88741" y="145078"/>
                  </a:lnTo>
                  <a:lnTo>
                    <a:pt x="71024" y="158159"/>
                  </a:lnTo>
                  <a:lnTo>
                    <a:pt x="0" y="20859"/>
                  </a:lnTo>
                  <a:lnTo>
                    <a:pt x="28232" y="0"/>
                  </a:lnTo>
                  <a:close/>
                  <a:moveTo>
                    <a:pt x="65760" y="101847"/>
                  </a:moveTo>
                  <a:lnTo>
                    <a:pt x="84359" y="88118"/>
                  </a:lnTo>
                  <a:lnTo>
                    <a:pt x="29209" y="328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8967111" y="3139954"/>
              <a:ext cx="133191" cy="153568"/>
            </a:xfrm>
            <a:custGeom>
              <a:rect b="b" l="l" r="r" t="t"/>
              <a:pathLst>
                <a:path extrusionOk="0" h="153568" w="133191">
                  <a:moveTo>
                    <a:pt x="20135" y="13862"/>
                  </a:moveTo>
                  <a:cubicBezTo>
                    <a:pt x="38900" y="0"/>
                    <a:pt x="56838" y="4095"/>
                    <a:pt x="71342" y="23742"/>
                  </a:cubicBezTo>
                  <a:lnTo>
                    <a:pt x="74212" y="27603"/>
                  </a:lnTo>
                  <a:lnTo>
                    <a:pt x="55962" y="41078"/>
                  </a:lnTo>
                  <a:lnTo>
                    <a:pt x="52203" y="35985"/>
                  </a:lnTo>
                  <a:cubicBezTo>
                    <a:pt x="45720" y="27222"/>
                    <a:pt x="39738" y="26473"/>
                    <a:pt x="33616" y="31007"/>
                  </a:cubicBezTo>
                  <a:cubicBezTo>
                    <a:pt x="27470" y="35540"/>
                    <a:pt x="26416" y="41478"/>
                    <a:pt x="32899" y="50234"/>
                  </a:cubicBezTo>
                  <a:cubicBezTo>
                    <a:pt x="51549" y="75501"/>
                    <a:pt x="92767" y="52381"/>
                    <a:pt x="118668" y="87458"/>
                  </a:cubicBezTo>
                  <a:cubicBezTo>
                    <a:pt x="133191" y="107105"/>
                    <a:pt x="131635" y="125583"/>
                    <a:pt x="112693" y="139573"/>
                  </a:cubicBezTo>
                  <a:cubicBezTo>
                    <a:pt x="93764" y="153568"/>
                    <a:pt x="75641" y="149593"/>
                    <a:pt x="61137" y="129946"/>
                  </a:cubicBezTo>
                  <a:lnTo>
                    <a:pt x="55562" y="122402"/>
                  </a:lnTo>
                  <a:lnTo>
                    <a:pt x="73806" y="108927"/>
                  </a:lnTo>
                  <a:lnTo>
                    <a:pt x="80302" y="117709"/>
                  </a:lnTo>
                  <a:cubicBezTo>
                    <a:pt x="86772" y="126485"/>
                    <a:pt x="92951" y="126784"/>
                    <a:pt x="99104" y="122243"/>
                  </a:cubicBezTo>
                  <a:cubicBezTo>
                    <a:pt x="105219" y="117709"/>
                    <a:pt x="106768" y="111715"/>
                    <a:pt x="100279" y="102939"/>
                  </a:cubicBezTo>
                  <a:cubicBezTo>
                    <a:pt x="81641" y="77673"/>
                    <a:pt x="40424" y="100793"/>
                    <a:pt x="14503" y="65716"/>
                  </a:cubicBezTo>
                  <a:cubicBezTo>
                    <a:pt x="0" y="46069"/>
                    <a:pt x="1365" y="27717"/>
                    <a:pt x="20135" y="138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48" name="Google Shape;548;p31"/>
            <p:cNvSpPr/>
            <p:nvPr/>
          </p:nvSpPr>
          <p:spPr>
            <a:xfrm>
              <a:off x="9032756" y="3091486"/>
              <a:ext cx="133172" cy="153562"/>
            </a:xfrm>
            <a:custGeom>
              <a:rect b="b" l="l" r="r" t="t"/>
              <a:pathLst>
                <a:path extrusionOk="0" h="153562" w="133172">
                  <a:moveTo>
                    <a:pt x="20123" y="13855"/>
                  </a:moveTo>
                  <a:cubicBezTo>
                    <a:pt x="38893" y="0"/>
                    <a:pt x="56819" y="4102"/>
                    <a:pt x="71323" y="23742"/>
                  </a:cubicBezTo>
                  <a:lnTo>
                    <a:pt x="74193" y="27609"/>
                  </a:lnTo>
                  <a:lnTo>
                    <a:pt x="55943" y="41078"/>
                  </a:lnTo>
                  <a:lnTo>
                    <a:pt x="52184" y="35979"/>
                  </a:lnTo>
                  <a:cubicBezTo>
                    <a:pt x="45707" y="27216"/>
                    <a:pt x="39738" y="26473"/>
                    <a:pt x="33604" y="31013"/>
                  </a:cubicBezTo>
                  <a:cubicBezTo>
                    <a:pt x="27451" y="35540"/>
                    <a:pt x="26416" y="41471"/>
                    <a:pt x="32880" y="50234"/>
                  </a:cubicBezTo>
                  <a:cubicBezTo>
                    <a:pt x="51549" y="75501"/>
                    <a:pt x="92748" y="52387"/>
                    <a:pt x="118649" y="87458"/>
                  </a:cubicBezTo>
                  <a:cubicBezTo>
                    <a:pt x="133172" y="107105"/>
                    <a:pt x="131635" y="125583"/>
                    <a:pt x="112693" y="139573"/>
                  </a:cubicBezTo>
                  <a:cubicBezTo>
                    <a:pt x="93745" y="153562"/>
                    <a:pt x="75641" y="149586"/>
                    <a:pt x="61118" y="129946"/>
                  </a:cubicBezTo>
                  <a:lnTo>
                    <a:pt x="55556" y="122402"/>
                  </a:lnTo>
                  <a:lnTo>
                    <a:pt x="73787" y="108934"/>
                  </a:lnTo>
                  <a:lnTo>
                    <a:pt x="80283" y="117709"/>
                  </a:lnTo>
                  <a:cubicBezTo>
                    <a:pt x="86753" y="126485"/>
                    <a:pt x="92932" y="126777"/>
                    <a:pt x="99085" y="122250"/>
                  </a:cubicBezTo>
                  <a:cubicBezTo>
                    <a:pt x="105219" y="117709"/>
                    <a:pt x="106749" y="111721"/>
                    <a:pt x="100260" y="102939"/>
                  </a:cubicBezTo>
                  <a:cubicBezTo>
                    <a:pt x="81622" y="77679"/>
                    <a:pt x="40405" y="100793"/>
                    <a:pt x="14484" y="65709"/>
                  </a:cubicBezTo>
                  <a:cubicBezTo>
                    <a:pt x="0" y="46069"/>
                    <a:pt x="1346" y="27724"/>
                    <a:pt x="20123" y="138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9093566" y="3042210"/>
              <a:ext cx="109988" cy="158032"/>
            </a:xfrm>
            <a:custGeom>
              <a:rect b="b" l="l" r="r" t="t"/>
              <a:pathLst>
                <a:path extrusionOk="0" h="158032" w="109988">
                  <a:moveTo>
                    <a:pt x="79609" y="23361"/>
                  </a:moveTo>
                  <a:lnTo>
                    <a:pt x="91389" y="39319"/>
                  </a:lnTo>
                  <a:cubicBezTo>
                    <a:pt x="105905" y="58972"/>
                    <a:pt x="104343" y="76657"/>
                    <a:pt x="85039" y="90912"/>
                  </a:cubicBezTo>
                  <a:lnTo>
                    <a:pt x="75914" y="97650"/>
                  </a:lnTo>
                  <a:lnTo>
                    <a:pt x="109988" y="143783"/>
                  </a:lnTo>
                  <a:lnTo>
                    <a:pt x="90684" y="158032"/>
                  </a:lnTo>
                  <a:lnTo>
                    <a:pt x="0" y="35236"/>
                  </a:lnTo>
                  <a:lnTo>
                    <a:pt x="28422" y="14249"/>
                  </a:lnTo>
                  <a:cubicBezTo>
                    <a:pt x="47732" y="0"/>
                    <a:pt x="65087" y="3714"/>
                    <a:pt x="79609" y="23361"/>
                  </a:cubicBezTo>
                  <a:close/>
                  <a:moveTo>
                    <a:pt x="32257" y="38525"/>
                  </a:moveTo>
                  <a:lnTo>
                    <a:pt x="62966" y="80105"/>
                  </a:lnTo>
                  <a:lnTo>
                    <a:pt x="72085" y="73367"/>
                  </a:lnTo>
                  <a:cubicBezTo>
                    <a:pt x="78238" y="68834"/>
                    <a:pt x="79482" y="63563"/>
                    <a:pt x="73025" y="54800"/>
                  </a:cubicBezTo>
                  <a:lnTo>
                    <a:pt x="59404" y="36372"/>
                  </a:lnTo>
                  <a:cubicBezTo>
                    <a:pt x="52946" y="27609"/>
                    <a:pt x="47529" y="27254"/>
                    <a:pt x="41382" y="317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9166291" y="2992084"/>
              <a:ext cx="134740" cy="153568"/>
            </a:xfrm>
            <a:custGeom>
              <a:rect b="b" l="l" r="r" t="t"/>
              <a:pathLst>
                <a:path extrusionOk="0" h="153568" w="134740">
                  <a:moveTo>
                    <a:pt x="14509" y="66497"/>
                  </a:moveTo>
                  <a:cubicBezTo>
                    <a:pt x="0" y="46850"/>
                    <a:pt x="2070" y="27984"/>
                    <a:pt x="21005" y="13995"/>
                  </a:cubicBezTo>
                  <a:cubicBezTo>
                    <a:pt x="39935" y="0"/>
                    <a:pt x="58591" y="3587"/>
                    <a:pt x="73094" y="23228"/>
                  </a:cubicBezTo>
                  <a:lnTo>
                    <a:pt x="120256" y="87077"/>
                  </a:lnTo>
                  <a:cubicBezTo>
                    <a:pt x="134740" y="106718"/>
                    <a:pt x="132689" y="125590"/>
                    <a:pt x="113734" y="139579"/>
                  </a:cubicBezTo>
                  <a:cubicBezTo>
                    <a:pt x="94805" y="153568"/>
                    <a:pt x="76155" y="149987"/>
                    <a:pt x="61664" y="130346"/>
                  </a:cubicBezTo>
                  <a:close/>
                  <a:moveTo>
                    <a:pt x="81851" y="117322"/>
                  </a:moveTo>
                  <a:cubicBezTo>
                    <a:pt x="88341" y="126098"/>
                    <a:pt x="94672" y="126574"/>
                    <a:pt x="100787" y="122040"/>
                  </a:cubicBezTo>
                  <a:cubicBezTo>
                    <a:pt x="106940" y="117506"/>
                    <a:pt x="108337" y="111334"/>
                    <a:pt x="101860" y="102558"/>
                  </a:cubicBezTo>
                  <a:lnTo>
                    <a:pt x="52889" y="36252"/>
                  </a:lnTo>
                  <a:cubicBezTo>
                    <a:pt x="46431" y="27489"/>
                    <a:pt x="40093" y="26993"/>
                    <a:pt x="33953" y="31534"/>
                  </a:cubicBezTo>
                  <a:cubicBezTo>
                    <a:pt x="27819" y="36061"/>
                    <a:pt x="26422" y="42252"/>
                    <a:pt x="32893" y="510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9230104" y="2940354"/>
              <a:ext cx="150672" cy="159061"/>
            </a:xfrm>
            <a:custGeom>
              <a:rect b="b" l="l" r="r" t="t"/>
              <a:pathLst>
                <a:path extrusionOk="0" h="159061" w="150672">
                  <a:moveTo>
                    <a:pt x="131019" y="129266"/>
                  </a:moveTo>
                  <a:cubicBezTo>
                    <a:pt x="127634" y="126879"/>
                    <a:pt x="125520" y="125469"/>
                    <a:pt x="118129" y="115474"/>
                  </a:cubicBezTo>
                  <a:lnTo>
                    <a:pt x="103885" y="96183"/>
                  </a:lnTo>
                  <a:cubicBezTo>
                    <a:pt x="95465" y="84778"/>
                    <a:pt x="88487" y="83419"/>
                    <a:pt x="79724" y="89890"/>
                  </a:cubicBezTo>
                  <a:lnTo>
                    <a:pt x="73056" y="94818"/>
                  </a:lnTo>
                  <a:lnTo>
                    <a:pt x="109975" y="144811"/>
                  </a:lnTo>
                  <a:lnTo>
                    <a:pt x="90671" y="159061"/>
                  </a:lnTo>
                  <a:lnTo>
                    <a:pt x="0" y="36264"/>
                  </a:lnTo>
                  <a:lnTo>
                    <a:pt x="29121" y="14770"/>
                  </a:lnTo>
                  <a:cubicBezTo>
                    <a:pt x="49110" y="0"/>
                    <a:pt x="64592" y="2946"/>
                    <a:pt x="78574" y="21888"/>
                  </a:cubicBezTo>
                  <a:lnTo>
                    <a:pt x="85699" y="31546"/>
                  </a:lnTo>
                  <a:cubicBezTo>
                    <a:pt x="95021" y="44170"/>
                    <a:pt x="97072" y="55397"/>
                    <a:pt x="91452" y="65773"/>
                  </a:cubicBezTo>
                  <a:cubicBezTo>
                    <a:pt x="104082" y="62693"/>
                    <a:pt x="114115" y="69659"/>
                    <a:pt x="123571" y="82461"/>
                  </a:cubicBezTo>
                  <a:lnTo>
                    <a:pt x="137547" y="101403"/>
                  </a:lnTo>
                  <a:cubicBezTo>
                    <a:pt x="141947" y="107365"/>
                    <a:pt x="145357" y="111626"/>
                    <a:pt x="150672" y="114757"/>
                  </a:cubicBezTo>
                  <a:close/>
                  <a:moveTo>
                    <a:pt x="32238" y="39554"/>
                  </a:moveTo>
                  <a:lnTo>
                    <a:pt x="60102" y="77273"/>
                  </a:lnTo>
                  <a:lnTo>
                    <a:pt x="67633" y="71704"/>
                  </a:lnTo>
                  <a:cubicBezTo>
                    <a:pt x="74847" y="66395"/>
                    <a:pt x="76873" y="59988"/>
                    <a:pt x="69653" y="50177"/>
                  </a:cubicBezTo>
                  <a:lnTo>
                    <a:pt x="60686" y="38068"/>
                  </a:lnTo>
                  <a:cubicBezTo>
                    <a:pt x="54216" y="29298"/>
                    <a:pt x="48399" y="27641"/>
                    <a:pt x="41541" y="326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9295041" y="2884630"/>
              <a:ext cx="130149" cy="151930"/>
            </a:xfrm>
            <a:custGeom>
              <a:rect b="b" l="l" r="r" t="t"/>
              <a:pathLst>
                <a:path extrusionOk="0" h="151930" w="130149">
                  <a:moveTo>
                    <a:pt x="0" y="44037"/>
                  </a:moveTo>
                  <a:lnTo>
                    <a:pt x="59632" y="0"/>
                  </a:lnTo>
                  <a:lnTo>
                    <a:pt x="72586" y="17538"/>
                  </a:lnTo>
                  <a:lnTo>
                    <a:pt x="52412" y="32435"/>
                  </a:lnTo>
                  <a:lnTo>
                    <a:pt x="130149" y="137693"/>
                  </a:lnTo>
                  <a:lnTo>
                    <a:pt x="110845" y="151930"/>
                  </a:lnTo>
                  <a:lnTo>
                    <a:pt x="33121" y="46678"/>
                  </a:lnTo>
                  <a:lnTo>
                    <a:pt x="12947" y="615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8388129" y="2782053"/>
              <a:ext cx="292265" cy="376618"/>
            </a:xfrm>
            <a:custGeom>
              <a:rect b="b" l="l" r="r" t="t"/>
              <a:pathLst>
                <a:path extrusionOk="0" h="376618" w="292265">
                  <a:moveTo>
                    <a:pt x="12852" y="7829"/>
                  </a:moveTo>
                  <a:lnTo>
                    <a:pt x="12852" y="7829"/>
                  </a:lnTo>
                  <a:cubicBezTo>
                    <a:pt x="23456" y="0"/>
                    <a:pt x="38398" y="2247"/>
                    <a:pt x="46234" y="12852"/>
                  </a:cubicBezTo>
                  <a:lnTo>
                    <a:pt x="284435" y="335400"/>
                  </a:lnTo>
                  <a:cubicBezTo>
                    <a:pt x="292265" y="346011"/>
                    <a:pt x="290017" y="360953"/>
                    <a:pt x="279419" y="368788"/>
                  </a:cubicBezTo>
                  <a:cubicBezTo>
                    <a:pt x="268814" y="376618"/>
                    <a:pt x="253860" y="374370"/>
                    <a:pt x="246037" y="363766"/>
                  </a:cubicBezTo>
                  <a:lnTo>
                    <a:pt x="7829" y="41211"/>
                  </a:lnTo>
                  <a:cubicBezTo>
                    <a:pt x="0" y="30606"/>
                    <a:pt x="2247" y="15659"/>
                    <a:pt x="12852" y="78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54" name="Google Shape;554;p31"/>
            <p:cNvSpPr/>
            <p:nvPr/>
          </p:nvSpPr>
          <p:spPr>
            <a:xfrm>
              <a:off x="8264025" y="2613997"/>
              <a:ext cx="118859" cy="141808"/>
            </a:xfrm>
            <a:custGeom>
              <a:rect b="b" l="l" r="r" t="t"/>
              <a:pathLst>
                <a:path extrusionOk="0" h="141808" w="118859">
                  <a:moveTo>
                    <a:pt x="12852" y="7829"/>
                  </a:moveTo>
                  <a:lnTo>
                    <a:pt x="12852" y="7829"/>
                  </a:lnTo>
                  <a:cubicBezTo>
                    <a:pt x="23456" y="0"/>
                    <a:pt x="38398" y="2247"/>
                    <a:pt x="46234" y="12852"/>
                  </a:cubicBezTo>
                  <a:lnTo>
                    <a:pt x="111029" y="100590"/>
                  </a:lnTo>
                  <a:cubicBezTo>
                    <a:pt x="118859" y="111194"/>
                    <a:pt x="116611" y="126142"/>
                    <a:pt x="106006" y="133972"/>
                  </a:cubicBezTo>
                  <a:cubicBezTo>
                    <a:pt x="95402" y="141808"/>
                    <a:pt x="80454" y="139560"/>
                    <a:pt x="72624" y="128955"/>
                  </a:cubicBezTo>
                  <a:lnTo>
                    <a:pt x="7829" y="41211"/>
                  </a:lnTo>
                  <a:cubicBezTo>
                    <a:pt x="0" y="30606"/>
                    <a:pt x="2247" y="15659"/>
                    <a:pt x="12852" y="78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</p:grpSp>
      <p:grpSp>
        <p:nvGrpSpPr>
          <p:cNvPr id="555" name="Google Shape;555;p31"/>
          <p:cNvGrpSpPr/>
          <p:nvPr/>
        </p:nvGrpSpPr>
        <p:grpSpPr>
          <a:xfrm rot="646864">
            <a:off x="4116248" y="1604098"/>
            <a:ext cx="1254221" cy="1088822"/>
            <a:chOff x="1174151" y="2373534"/>
            <a:chExt cx="2162307" cy="1877156"/>
          </a:xfrm>
        </p:grpSpPr>
        <p:sp>
          <p:nvSpPr>
            <p:cNvPr id="556" name="Google Shape;556;p31"/>
            <p:cNvSpPr/>
            <p:nvPr/>
          </p:nvSpPr>
          <p:spPr>
            <a:xfrm>
              <a:off x="1255976" y="2455355"/>
              <a:ext cx="2080482" cy="1795335"/>
            </a:xfrm>
            <a:custGeom>
              <a:rect b="b" l="l" r="r" t="t"/>
              <a:pathLst>
                <a:path extrusionOk="0" h="1795335" w="2080482">
                  <a:moveTo>
                    <a:pt x="1955203" y="1346892"/>
                  </a:moveTo>
                  <a:cubicBezTo>
                    <a:pt x="1876234" y="1147940"/>
                    <a:pt x="1797278" y="948975"/>
                    <a:pt x="1718310" y="750023"/>
                  </a:cubicBezTo>
                  <a:cubicBezTo>
                    <a:pt x="1741487" y="684561"/>
                    <a:pt x="1723186" y="605955"/>
                    <a:pt x="1671135" y="556113"/>
                  </a:cubicBezTo>
                  <a:cubicBezTo>
                    <a:pt x="1659045" y="544537"/>
                    <a:pt x="1633277" y="516591"/>
                    <a:pt x="1624761" y="514267"/>
                  </a:cubicBezTo>
                  <a:cubicBezTo>
                    <a:pt x="1583277" y="409676"/>
                    <a:pt x="1542129" y="304939"/>
                    <a:pt x="1500212" y="200520"/>
                  </a:cubicBezTo>
                  <a:cubicBezTo>
                    <a:pt x="1475219" y="138252"/>
                    <a:pt x="1445304" y="84531"/>
                    <a:pt x="1383379" y="51809"/>
                  </a:cubicBezTo>
                  <a:cubicBezTo>
                    <a:pt x="1285335" y="0"/>
                    <a:pt x="1153991" y="36233"/>
                    <a:pt x="1097089" y="131679"/>
                  </a:cubicBezTo>
                  <a:cubicBezTo>
                    <a:pt x="1081106" y="158489"/>
                    <a:pt x="1067555" y="187432"/>
                    <a:pt x="1055141" y="217220"/>
                  </a:cubicBezTo>
                  <a:cubicBezTo>
                    <a:pt x="1035532" y="208597"/>
                    <a:pt x="1014869" y="202272"/>
                    <a:pt x="993419" y="198570"/>
                  </a:cubicBezTo>
                  <a:cubicBezTo>
                    <a:pt x="917911" y="100685"/>
                    <a:pt x="792327" y="47536"/>
                    <a:pt x="667454" y="69710"/>
                  </a:cubicBezTo>
                  <a:cubicBezTo>
                    <a:pt x="543229" y="91776"/>
                    <a:pt x="456679" y="176517"/>
                    <a:pt x="414051" y="285013"/>
                  </a:cubicBezTo>
                  <a:cubicBezTo>
                    <a:pt x="314032" y="323316"/>
                    <a:pt x="244462" y="425107"/>
                    <a:pt x="263766" y="539622"/>
                  </a:cubicBezTo>
                  <a:cubicBezTo>
                    <a:pt x="272713" y="592677"/>
                    <a:pt x="296024" y="635596"/>
                    <a:pt x="328974" y="668045"/>
                  </a:cubicBezTo>
                  <a:cubicBezTo>
                    <a:pt x="307771" y="682961"/>
                    <a:pt x="288207" y="701287"/>
                    <a:pt x="270744" y="722871"/>
                  </a:cubicBezTo>
                  <a:cubicBezTo>
                    <a:pt x="81127" y="776827"/>
                    <a:pt x="0" y="1043870"/>
                    <a:pt x="196583" y="1164621"/>
                  </a:cubicBezTo>
                  <a:cubicBezTo>
                    <a:pt x="280720" y="1216317"/>
                    <a:pt x="397300" y="1206417"/>
                    <a:pt x="497719" y="1203039"/>
                  </a:cubicBezTo>
                  <a:cubicBezTo>
                    <a:pt x="530491" y="1231201"/>
                    <a:pt x="563949" y="1259846"/>
                    <a:pt x="600132" y="1280750"/>
                  </a:cubicBezTo>
                  <a:cubicBezTo>
                    <a:pt x="610457" y="1286719"/>
                    <a:pt x="621372" y="1291259"/>
                    <a:pt x="632650" y="1294847"/>
                  </a:cubicBezTo>
                  <a:cubicBezTo>
                    <a:pt x="615308" y="1338541"/>
                    <a:pt x="597966" y="1382236"/>
                    <a:pt x="580624" y="1425930"/>
                  </a:cubicBezTo>
                  <a:cubicBezTo>
                    <a:pt x="534460" y="1542243"/>
                    <a:pt x="453085" y="1716633"/>
                    <a:pt x="629704" y="1775815"/>
                  </a:cubicBezTo>
                  <a:cubicBezTo>
                    <a:pt x="687978" y="1795335"/>
                    <a:pt x="761834" y="1785327"/>
                    <a:pt x="821766" y="1785327"/>
                  </a:cubicBezTo>
                  <a:lnTo>
                    <a:pt x="1178572" y="1785327"/>
                  </a:lnTo>
                  <a:lnTo>
                    <a:pt x="1848135" y="1785327"/>
                  </a:lnTo>
                  <a:cubicBezTo>
                    <a:pt x="1970214" y="1785327"/>
                    <a:pt x="2080482" y="1702485"/>
                    <a:pt x="2042350" y="1566468"/>
                  </a:cubicBezTo>
                  <a:cubicBezTo>
                    <a:pt x="2021484" y="1492034"/>
                    <a:pt x="1983689" y="1418672"/>
                    <a:pt x="1955203" y="1346892"/>
                  </a:cubicBezTo>
                  <a:close/>
                  <a:moveTo>
                    <a:pt x="765308" y="741013"/>
                  </a:moveTo>
                  <a:cubicBezTo>
                    <a:pt x="765498" y="745832"/>
                    <a:pt x="765733" y="750639"/>
                    <a:pt x="766032" y="755427"/>
                  </a:cubicBezTo>
                  <a:cubicBezTo>
                    <a:pt x="761142" y="755453"/>
                    <a:pt x="756246" y="755453"/>
                    <a:pt x="751363" y="755535"/>
                  </a:cubicBezTo>
                  <a:cubicBezTo>
                    <a:pt x="748328" y="750671"/>
                    <a:pt x="745248" y="745858"/>
                    <a:pt x="741978" y="741235"/>
                  </a:cubicBezTo>
                  <a:cubicBezTo>
                    <a:pt x="749757" y="741159"/>
                    <a:pt x="757529" y="741095"/>
                    <a:pt x="765308" y="7410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1174151" y="2373534"/>
              <a:ext cx="2080488" cy="1795341"/>
            </a:xfrm>
            <a:custGeom>
              <a:rect b="b" l="l" r="r" t="t"/>
              <a:pathLst>
                <a:path extrusionOk="0" h="1795341" w="2080488">
                  <a:moveTo>
                    <a:pt x="1955209" y="1346898"/>
                  </a:moveTo>
                  <a:cubicBezTo>
                    <a:pt x="1876240" y="1147940"/>
                    <a:pt x="1797284" y="948982"/>
                    <a:pt x="1718316" y="750023"/>
                  </a:cubicBezTo>
                  <a:cubicBezTo>
                    <a:pt x="1741493" y="684561"/>
                    <a:pt x="1723193" y="605955"/>
                    <a:pt x="1671142" y="556113"/>
                  </a:cubicBezTo>
                  <a:cubicBezTo>
                    <a:pt x="1659045" y="544537"/>
                    <a:pt x="1633283" y="516591"/>
                    <a:pt x="1624761" y="514273"/>
                  </a:cubicBezTo>
                  <a:cubicBezTo>
                    <a:pt x="1583283" y="409676"/>
                    <a:pt x="1542135" y="304939"/>
                    <a:pt x="1500212" y="200520"/>
                  </a:cubicBezTo>
                  <a:cubicBezTo>
                    <a:pt x="1475219" y="138258"/>
                    <a:pt x="1445310" y="84531"/>
                    <a:pt x="1383385" y="51809"/>
                  </a:cubicBezTo>
                  <a:cubicBezTo>
                    <a:pt x="1285341" y="0"/>
                    <a:pt x="1153998" y="36233"/>
                    <a:pt x="1097095" y="131679"/>
                  </a:cubicBezTo>
                  <a:cubicBezTo>
                    <a:pt x="1081112" y="158489"/>
                    <a:pt x="1067562" y="187432"/>
                    <a:pt x="1055141" y="217220"/>
                  </a:cubicBezTo>
                  <a:cubicBezTo>
                    <a:pt x="1035532" y="208597"/>
                    <a:pt x="1014876" y="202272"/>
                    <a:pt x="993425" y="198570"/>
                  </a:cubicBezTo>
                  <a:cubicBezTo>
                    <a:pt x="917917" y="100691"/>
                    <a:pt x="792333" y="47536"/>
                    <a:pt x="667461" y="69710"/>
                  </a:cubicBezTo>
                  <a:cubicBezTo>
                    <a:pt x="543229" y="91776"/>
                    <a:pt x="456679" y="176517"/>
                    <a:pt x="414058" y="285019"/>
                  </a:cubicBezTo>
                  <a:cubicBezTo>
                    <a:pt x="314039" y="323316"/>
                    <a:pt x="244462" y="425107"/>
                    <a:pt x="263772" y="539622"/>
                  </a:cubicBezTo>
                  <a:cubicBezTo>
                    <a:pt x="272719" y="592677"/>
                    <a:pt x="296024" y="635596"/>
                    <a:pt x="328980" y="668051"/>
                  </a:cubicBezTo>
                  <a:cubicBezTo>
                    <a:pt x="307778" y="682961"/>
                    <a:pt x="288213" y="701293"/>
                    <a:pt x="270744" y="722877"/>
                  </a:cubicBezTo>
                  <a:cubicBezTo>
                    <a:pt x="81133" y="776827"/>
                    <a:pt x="0" y="1043876"/>
                    <a:pt x="196583" y="1164621"/>
                  </a:cubicBezTo>
                  <a:cubicBezTo>
                    <a:pt x="280727" y="1216310"/>
                    <a:pt x="397300" y="1206417"/>
                    <a:pt x="497725" y="1203039"/>
                  </a:cubicBezTo>
                  <a:cubicBezTo>
                    <a:pt x="530498" y="1231207"/>
                    <a:pt x="563956" y="1259846"/>
                    <a:pt x="600132" y="1280756"/>
                  </a:cubicBezTo>
                  <a:cubicBezTo>
                    <a:pt x="610463" y="1286719"/>
                    <a:pt x="621379" y="1291266"/>
                    <a:pt x="632656" y="1294841"/>
                  </a:cubicBezTo>
                  <a:cubicBezTo>
                    <a:pt x="615315" y="1338541"/>
                    <a:pt x="597966" y="1382242"/>
                    <a:pt x="580631" y="1425936"/>
                  </a:cubicBezTo>
                  <a:cubicBezTo>
                    <a:pt x="534460" y="1542243"/>
                    <a:pt x="453091" y="1716627"/>
                    <a:pt x="629710" y="1775809"/>
                  </a:cubicBezTo>
                  <a:cubicBezTo>
                    <a:pt x="687978" y="1795341"/>
                    <a:pt x="761841" y="1785321"/>
                    <a:pt x="821766" y="1785321"/>
                  </a:cubicBezTo>
                  <a:lnTo>
                    <a:pt x="1178579" y="1785321"/>
                  </a:lnTo>
                  <a:lnTo>
                    <a:pt x="1848142" y="1785321"/>
                  </a:lnTo>
                  <a:cubicBezTo>
                    <a:pt x="1970220" y="1785321"/>
                    <a:pt x="2080488" y="1702485"/>
                    <a:pt x="2042356" y="1566475"/>
                  </a:cubicBezTo>
                  <a:cubicBezTo>
                    <a:pt x="2021484" y="1492034"/>
                    <a:pt x="1983695" y="1418666"/>
                    <a:pt x="1955209" y="1346898"/>
                  </a:cubicBezTo>
                  <a:close/>
                  <a:moveTo>
                    <a:pt x="765308" y="741013"/>
                  </a:moveTo>
                  <a:cubicBezTo>
                    <a:pt x="765498" y="745832"/>
                    <a:pt x="765740" y="750639"/>
                    <a:pt x="766038" y="755427"/>
                  </a:cubicBezTo>
                  <a:cubicBezTo>
                    <a:pt x="761149" y="755459"/>
                    <a:pt x="756246" y="755453"/>
                    <a:pt x="751363" y="755535"/>
                  </a:cubicBezTo>
                  <a:cubicBezTo>
                    <a:pt x="748334" y="750671"/>
                    <a:pt x="745255" y="745858"/>
                    <a:pt x="741978" y="741235"/>
                  </a:cubicBezTo>
                  <a:cubicBezTo>
                    <a:pt x="749763" y="741159"/>
                    <a:pt x="757529" y="741095"/>
                    <a:pt x="765308" y="74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58" name="Google Shape;558;p31"/>
            <p:cNvSpPr/>
            <p:nvPr/>
          </p:nvSpPr>
          <p:spPr>
            <a:xfrm>
              <a:off x="1569679" y="2582411"/>
              <a:ext cx="681278" cy="385654"/>
            </a:xfrm>
            <a:custGeom>
              <a:rect b="b" l="l" r="r" t="t"/>
              <a:pathLst>
                <a:path extrusionOk="0" h="385654" w="681278">
                  <a:moveTo>
                    <a:pt x="567207" y="131305"/>
                  </a:moveTo>
                  <a:cubicBezTo>
                    <a:pt x="553358" y="129743"/>
                    <a:pt x="539940" y="130479"/>
                    <a:pt x="527196" y="133108"/>
                  </a:cubicBezTo>
                  <a:cubicBezTo>
                    <a:pt x="519607" y="134670"/>
                    <a:pt x="511898" y="130613"/>
                    <a:pt x="509092" y="123386"/>
                  </a:cubicBezTo>
                  <a:cubicBezTo>
                    <a:pt x="481012" y="51123"/>
                    <a:pt x="410597" y="0"/>
                    <a:pt x="328282" y="546"/>
                  </a:cubicBezTo>
                  <a:cubicBezTo>
                    <a:pt x="255308" y="1028"/>
                    <a:pt x="189763" y="45796"/>
                    <a:pt x="156940" y="110966"/>
                  </a:cubicBezTo>
                  <a:cubicBezTo>
                    <a:pt x="143052" y="138544"/>
                    <a:pt x="137433" y="165036"/>
                    <a:pt x="137052" y="190309"/>
                  </a:cubicBezTo>
                  <a:cubicBezTo>
                    <a:pt x="136893" y="200793"/>
                    <a:pt x="127635" y="208470"/>
                    <a:pt x="117348" y="206425"/>
                  </a:cubicBezTo>
                  <a:cubicBezTo>
                    <a:pt x="105149" y="203993"/>
                    <a:pt x="92062" y="204031"/>
                    <a:pt x="78543" y="207238"/>
                  </a:cubicBezTo>
                  <a:cubicBezTo>
                    <a:pt x="44767" y="215226"/>
                    <a:pt x="17799" y="243020"/>
                    <a:pt x="11201" y="277094"/>
                  </a:cubicBezTo>
                  <a:cubicBezTo>
                    <a:pt x="0" y="334994"/>
                    <a:pt x="44043" y="385654"/>
                    <a:pt x="99923" y="385654"/>
                  </a:cubicBezTo>
                  <a:lnTo>
                    <a:pt x="329584" y="385654"/>
                  </a:lnTo>
                  <a:lnTo>
                    <a:pt x="552811" y="385654"/>
                  </a:lnTo>
                  <a:cubicBezTo>
                    <a:pt x="623817" y="385654"/>
                    <a:pt x="681278" y="327640"/>
                    <a:pt x="680377" y="256425"/>
                  </a:cubicBezTo>
                  <a:cubicBezTo>
                    <a:pt x="679583" y="193122"/>
                    <a:pt x="630116" y="138391"/>
                    <a:pt x="567207" y="1313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59" name="Google Shape;559;p31"/>
            <p:cNvSpPr/>
            <p:nvPr/>
          </p:nvSpPr>
          <p:spPr>
            <a:xfrm>
              <a:off x="1551817" y="2559881"/>
              <a:ext cx="721690" cy="431120"/>
            </a:xfrm>
            <a:custGeom>
              <a:rect b="b" l="l" r="r" t="t"/>
              <a:pathLst>
                <a:path extrusionOk="0" h="431120" w="721690">
                  <a:moveTo>
                    <a:pt x="570668" y="431120"/>
                  </a:moveTo>
                  <a:lnTo>
                    <a:pt x="117786" y="431120"/>
                  </a:lnTo>
                  <a:cubicBezTo>
                    <a:pt x="83800" y="431120"/>
                    <a:pt x="51911" y="416077"/>
                    <a:pt x="30264" y="389845"/>
                  </a:cubicBezTo>
                  <a:cubicBezTo>
                    <a:pt x="8629" y="363620"/>
                    <a:pt x="0" y="329145"/>
                    <a:pt x="6553" y="295268"/>
                  </a:cubicBezTo>
                  <a:cubicBezTo>
                    <a:pt x="14763" y="252780"/>
                    <a:pt x="48748" y="217481"/>
                    <a:pt x="91116" y="207448"/>
                  </a:cubicBezTo>
                  <a:cubicBezTo>
                    <a:pt x="104838" y="204203"/>
                    <a:pt x="118649" y="203473"/>
                    <a:pt x="132219" y="205231"/>
                  </a:cubicBezTo>
                  <a:cubicBezTo>
                    <a:pt x="133667" y="177037"/>
                    <a:pt x="141090" y="149466"/>
                    <a:pt x="154317" y="123177"/>
                  </a:cubicBezTo>
                  <a:cubicBezTo>
                    <a:pt x="191687" y="48958"/>
                    <a:pt x="266928" y="660"/>
                    <a:pt x="345992" y="146"/>
                  </a:cubicBezTo>
                  <a:cubicBezTo>
                    <a:pt x="432479" y="0"/>
                    <a:pt x="512514" y="52381"/>
                    <a:pt x="546112" y="132124"/>
                  </a:cubicBezTo>
                  <a:cubicBezTo>
                    <a:pt x="559771" y="129838"/>
                    <a:pt x="573716" y="129482"/>
                    <a:pt x="587648" y="131044"/>
                  </a:cubicBezTo>
                  <a:cubicBezTo>
                    <a:pt x="661581" y="139376"/>
                    <a:pt x="720223" y="204222"/>
                    <a:pt x="721175" y="278669"/>
                  </a:cubicBezTo>
                  <a:cubicBezTo>
                    <a:pt x="721690" y="319246"/>
                    <a:pt x="706278" y="357492"/>
                    <a:pt x="677779" y="386359"/>
                  </a:cubicBezTo>
                  <a:cubicBezTo>
                    <a:pt x="649262" y="415220"/>
                    <a:pt x="611238" y="431120"/>
                    <a:pt x="570668" y="431120"/>
                  </a:cubicBezTo>
                  <a:close/>
                  <a:moveTo>
                    <a:pt x="117786" y="250164"/>
                  </a:moveTo>
                  <a:cubicBezTo>
                    <a:pt x="112452" y="250164"/>
                    <a:pt x="107067" y="250812"/>
                    <a:pt x="101688" y="252075"/>
                  </a:cubicBezTo>
                  <a:cubicBezTo>
                    <a:pt x="76561" y="258025"/>
                    <a:pt x="56432" y="278885"/>
                    <a:pt x="51581" y="303980"/>
                  </a:cubicBezTo>
                  <a:cubicBezTo>
                    <a:pt x="47580" y="324681"/>
                    <a:pt x="52565" y="344804"/>
                    <a:pt x="65646" y="360654"/>
                  </a:cubicBezTo>
                  <a:cubicBezTo>
                    <a:pt x="78543" y="376288"/>
                    <a:pt x="97548" y="385254"/>
                    <a:pt x="117786" y="385254"/>
                  </a:cubicBezTo>
                  <a:lnTo>
                    <a:pt x="570668" y="385254"/>
                  </a:lnTo>
                  <a:cubicBezTo>
                    <a:pt x="598874" y="385254"/>
                    <a:pt x="625316" y="374199"/>
                    <a:pt x="645140" y="354133"/>
                  </a:cubicBezTo>
                  <a:cubicBezTo>
                    <a:pt x="664952" y="334054"/>
                    <a:pt x="675671" y="307466"/>
                    <a:pt x="675316" y="279253"/>
                  </a:cubicBezTo>
                  <a:cubicBezTo>
                    <a:pt x="674655" y="227488"/>
                    <a:pt x="633895" y="182416"/>
                    <a:pt x="582510" y="176625"/>
                  </a:cubicBezTo>
                  <a:cubicBezTo>
                    <a:pt x="571519" y="175380"/>
                    <a:pt x="560444" y="175875"/>
                    <a:pt x="549694" y="178098"/>
                  </a:cubicBezTo>
                  <a:cubicBezTo>
                    <a:pt x="530999" y="181933"/>
                    <a:pt x="512438" y="171894"/>
                    <a:pt x="505574" y="154216"/>
                  </a:cubicBezTo>
                  <a:cubicBezTo>
                    <a:pt x="480377" y="89388"/>
                    <a:pt x="416902" y="46005"/>
                    <a:pt x="347389" y="46005"/>
                  </a:cubicBezTo>
                  <a:cubicBezTo>
                    <a:pt x="347021" y="46005"/>
                    <a:pt x="346659" y="46012"/>
                    <a:pt x="346284" y="46012"/>
                  </a:cubicBezTo>
                  <a:cubicBezTo>
                    <a:pt x="284270" y="46418"/>
                    <a:pt x="224999" y="84804"/>
                    <a:pt x="195281" y="143808"/>
                  </a:cubicBezTo>
                  <a:cubicBezTo>
                    <a:pt x="183908" y="166408"/>
                    <a:pt x="178206" y="189102"/>
                    <a:pt x="177844" y="213175"/>
                  </a:cubicBezTo>
                  <a:cubicBezTo>
                    <a:pt x="177653" y="225082"/>
                    <a:pt x="172307" y="236143"/>
                    <a:pt x="163156" y="243522"/>
                  </a:cubicBezTo>
                  <a:cubicBezTo>
                    <a:pt x="154095" y="250863"/>
                    <a:pt x="142328" y="253733"/>
                    <a:pt x="130740" y="251440"/>
                  </a:cubicBezTo>
                  <a:cubicBezTo>
                    <a:pt x="126472" y="250590"/>
                    <a:pt x="122148" y="250164"/>
                    <a:pt x="117786" y="2501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60" name="Google Shape;560;p31"/>
            <p:cNvSpPr/>
            <p:nvPr/>
          </p:nvSpPr>
          <p:spPr>
            <a:xfrm>
              <a:off x="1400888" y="3129544"/>
              <a:ext cx="530879" cy="300513"/>
            </a:xfrm>
            <a:custGeom>
              <a:rect b="b" l="l" r="r" t="t"/>
              <a:pathLst>
                <a:path extrusionOk="0" h="300513" w="530879">
                  <a:moveTo>
                    <a:pt x="88887" y="102317"/>
                  </a:moveTo>
                  <a:cubicBezTo>
                    <a:pt x="99675" y="101104"/>
                    <a:pt x="110140" y="101676"/>
                    <a:pt x="120059" y="103720"/>
                  </a:cubicBezTo>
                  <a:cubicBezTo>
                    <a:pt x="125984" y="104940"/>
                    <a:pt x="131984" y="101777"/>
                    <a:pt x="134175" y="96145"/>
                  </a:cubicBezTo>
                  <a:cubicBezTo>
                    <a:pt x="156057" y="39839"/>
                    <a:pt x="210927" y="0"/>
                    <a:pt x="275062" y="425"/>
                  </a:cubicBezTo>
                  <a:cubicBezTo>
                    <a:pt x="331927" y="806"/>
                    <a:pt x="383006" y="35680"/>
                    <a:pt x="408584" y="86467"/>
                  </a:cubicBezTo>
                  <a:cubicBezTo>
                    <a:pt x="419404" y="107956"/>
                    <a:pt x="423779" y="128600"/>
                    <a:pt x="424078" y="148291"/>
                  </a:cubicBezTo>
                  <a:cubicBezTo>
                    <a:pt x="424205" y="156464"/>
                    <a:pt x="431412" y="162445"/>
                    <a:pt x="439432" y="160851"/>
                  </a:cubicBezTo>
                  <a:cubicBezTo>
                    <a:pt x="448938" y="158953"/>
                    <a:pt x="459136" y="158991"/>
                    <a:pt x="469671" y="161480"/>
                  </a:cubicBezTo>
                  <a:cubicBezTo>
                    <a:pt x="495985" y="167709"/>
                    <a:pt x="517010" y="189369"/>
                    <a:pt x="522141" y="215925"/>
                  </a:cubicBezTo>
                  <a:cubicBezTo>
                    <a:pt x="530879" y="261042"/>
                    <a:pt x="496550" y="300513"/>
                    <a:pt x="453015" y="300513"/>
                  </a:cubicBezTo>
                  <a:lnTo>
                    <a:pt x="274053" y="300513"/>
                  </a:lnTo>
                  <a:lnTo>
                    <a:pt x="100107" y="300513"/>
                  </a:lnTo>
                  <a:cubicBezTo>
                    <a:pt x="44773" y="300513"/>
                    <a:pt x="0" y="255308"/>
                    <a:pt x="698" y="199815"/>
                  </a:cubicBezTo>
                  <a:cubicBezTo>
                    <a:pt x="1320" y="150488"/>
                    <a:pt x="39858" y="107842"/>
                    <a:pt x="88887" y="1023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1378240" y="3107035"/>
              <a:ext cx="572719" cy="345948"/>
            </a:xfrm>
            <a:custGeom>
              <a:rect b="b" l="l" r="r" t="t"/>
              <a:pathLst>
                <a:path extrusionOk="0" h="345948" w="572719">
                  <a:moveTo>
                    <a:pt x="475653" y="345948"/>
                  </a:moveTo>
                  <a:lnTo>
                    <a:pt x="122751" y="345948"/>
                  </a:lnTo>
                  <a:cubicBezTo>
                    <a:pt x="89776" y="345948"/>
                    <a:pt x="58870" y="333025"/>
                    <a:pt x="35693" y="309568"/>
                  </a:cubicBezTo>
                  <a:cubicBezTo>
                    <a:pt x="12528" y="286105"/>
                    <a:pt x="0" y="255022"/>
                    <a:pt x="419" y="222034"/>
                  </a:cubicBezTo>
                  <a:cubicBezTo>
                    <a:pt x="1168" y="161518"/>
                    <a:pt x="48856" y="108813"/>
                    <a:pt x="108959" y="102031"/>
                  </a:cubicBezTo>
                  <a:lnTo>
                    <a:pt x="108972" y="102031"/>
                  </a:lnTo>
                  <a:cubicBezTo>
                    <a:pt x="118979" y="100907"/>
                    <a:pt x="128968" y="101009"/>
                    <a:pt x="138804" y="102323"/>
                  </a:cubicBezTo>
                  <a:cubicBezTo>
                    <a:pt x="166439" y="40684"/>
                    <a:pt x="228758" y="0"/>
                    <a:pt x="296735" y="0"/>
                  </a:cubicBezTo>
                  <a:lnTo>
                    <a:pt x="297865" y="0"/>
                  </a:lnTo>
                  <a:cubicBezTo>
                    <a:pt x="361353" y="425"/>
                    <a:pt x="421728" y="39147"/>
                    <a:pt x="451726" y="98659"/>
                  </a:cubicBezTo>
                  <a:cubicBezTo>
                    <a:pt x="461518" y="118129"/>
                    <a:pt x="467340" y="138493"/>
                    <a:pt x="469112" y="159315"/>
                  </a:cubicBezTo>
                  <a:cubicBezTo>
                    <a:pt x="478555" y="158629"/>
                    <a:pt x="488105" y="159429"/>
                    <a:pt x="497605" y="161677"/>
                  </a:cubicBezTo>
                  <a:cubicBezTo>
                    <a:pt x="532511" y="169932"/>
                    <a:pt x="560533" y="199034"/>
                    <a:pt x="567308" y="234080"/>
                  </a:cubicBezTo>
                  <a:cubicBezTo>
                    <a:pt x="572719" y="261962"/>
                    <a:pt x="565581" y="290347"/>
                    <a:pt x="547770" y="311937"/>
                  </a:cubicBezTo>
                  <a:cubicBezTo>
                    <a:pt x="529939" y="333559"/>
                    <a:pt x="503650" y="345948"/>
                    <a:pt x="475653" y="345948"/>
                  </a:cubicBezTo>
                  <a:close/>
                  <a:moveTo>
                    <a:pt x="114096" y="147612"/>
                  </a:moveTo>
                  <a:cubicBezTo>
                    <a:pt x="76530" y="151847"/>
                    <a:pt x="46748" y="184785"/>
                    <a:pt x="46285" y="222605"/>
                  </a:cubicBezTo>
                  <a:cubicBezTo>
                    <a:pt x="46012" y="243243"/>
                    <a:pt x="53854" y="262680"/>
                    <a:pt x="68332" y="277342"/>
                  </a:cubicBezTo>
                  <a:cubicBezTo>
                    <a:pt x="82816" y="292011"/>
                    <a:pt x="102133" y="300088"/>
                    <a:pt x="122751" y="300088"/>
                  </a:cubicBezTo>
                  <a:lnTo>
                    <a:pt x="475653" y="300088"/>
                  </a:lnTo>
                  <a:cubicBezTo>
                    <a:pt x="489915" y="300088"/>
                    <a:pt x="503307" y="293770"/>
                    <a:pt x="512387" y="282759"/>
                  </a:cubicBezTo>
                  <a:cubicBezTo>
                    <a:pt x="521595" y="271589"/>
                    <a:pt x="525106" y="257403"/>
                    <a:pt x="522281" y="242792"/>
                  </a:cubicBezTo>
                  <a:cubicBezTo>
                    <a:pt x="518864" y="225145"/>
                    <a:pt x="504710" y="210483"/>
                    <a:pt x="487032" y="206311"/>
                  </a:cubicBezTo>
                  <a:cubicBezTo>
                    <a:pt x="480136" y="204692"/>
                    <a:pt x="473227" y="204520"/>
                    <a:pt x="466566" y="205847"/>
                  </a:cubicBezTo>
                  <a:cubicBezTo>
                    <a:pt x="456056" y="207937"/>
                    <a:pt x="445363" y="205308"/>
                    <a:pt x="437108" y="198647"/>
                  </a:cubicBezTo>
                  <a:cubicBezTo>
                    <a:pt x="428821" y="191935"/>
                    <a:pt x="423970" y="181908"/>
                    <a:pt x="423799" y="171138"/>
                  </a:cubicBezTo>
                  <a:cubicBezTo>
                    <a:pt x="423532" y="153168"/>
                    <a:pt x="419265" y="136201"/>
                    <a:pt x="410756" y="119278"/>
                  </a:cubicBezTo>
                  <a:cubicBezTo>
                    <a:pt x="388435" y="74999"/>
                    <a:pt x="344004" y="46177"/>
                    <a:pt x="297573" y="45866"/>
                  </a:cubicBezTo>
                  <a:lnTo>
                    <a:pt x="296735" y="45866"/>
                  </a:lnTo>
                  <a:cubicBezTo>
                    <a:pt x="244646" y="45866"/>
                    <a:pt x="197072" y="78359"/>
                    <a:pt x="178206" y="126961"/>
                  </a:cubicBezTo>
                  <a:cubicBezTo>
                    <a:pt x="171907" y="143065"/>
                    <a:pt x="155016" y="152196"/>
                    <a:pt x="138068" y="148678"/>
                  </a:cubicBezTo>
                  <a:cubicBezTo>
                    <a:pt x="130251" y="147072"/>
                    <a:pt x="122167" y="146685"/>
                    <a:pt x="114096" y="1476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1831916" y="2531383"/>
              <a:ext cx="1251680" cy="1481816"/>
            </a:xfrm>
            <a:custGeom>
              <a:rect b="b" l="l" r="r" t="t"/>
              <a:pathLst>
                <a:path extrusionOk="0" h="1481816" w="1251680">
                  <a:moveTo>
                    <a:pt x="1226451" y="1481816"/>
                  </a:moveTo>
                  <a:lnTo>
                    <a:pt x="25228" y="1481816"/>
                  </a:lnTo>
                  <a:cubicBezTo>
                    <a:pt x="10255" y="1481816"/>
                    <a:pt x="0" y="1466716"/>
                    <a:pt x="5530" y="1452803"/>
                  </a:cubicBezTo>
                  <a:lnTo>
                    <a:pt x="557625" y="61760"/>
                  </a:lnTo>
                  <a:cubicBezTo>
                    <a:pt x="582136" y="0"/>
                    <a:pt x="669544" y="0"/>
                    <a:pt x="694055" y="61760"/>
                  </a:cubicBezTo>
                  <a:lnTo>
                    <a:pt x="1246155" y="1452803"/>
                  </a:lnTo>
                  <a:cubicBezTo>
                    <a:pt x="1251680" y="1466716"/>
                    <a:pt x="1241425" y="1481816"/>
                    <a:pt x="1226451" y="14818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1810735" y="2523894"/>
              <a:ext cx="1294041" cy="1512239"/>
            </a:xfrm>
            <a:custGeom>
              <a:rect b="b" l="l" r="r" t="t"/>
              <a:pathLst>
                <a:path extrusionOk="0" h="1512239" w="1294041">
                  <a:moveTo>
                    <a:pt x="1247628" y="1512239"/>
                  </a:moveTo>
                  <a:lnTo>
                    <a:pt x="46418" y="1512239"/>
                  </a:lnTo>
                  <a:cubicBezTo>
                    <a:pt x="31769" y="1512239"/>
                    <a:pt x="18129" y="1505007"/>
                    <a:pt x="9899" y="1492897"/>
                  </a:cubicBezTo>
                  <a:cubicBezTo>
                    <a:pt x="1670" y="1480781"/>
                    <a:pt x="0" y="1465433"/>
                    <a:pt x="5391" y="1451819"/>
                  </a:cubicBezTo>
                  <a:lnTo>
                    <a:pt x="557485" y="60788"/>
                  </a:lnTo>
                  <a:cubicBezTo>
                    <a:pt x="572369" y="23298"/>
                    <a:pt x="606678" y="0"/>
                    <a:pt x="647020" y="0"/>
                  </a:cubicBezTo>
                  <a:cubicBezTo>
                    <a:pt x="687362" y="0"/>
                    <a:pt x="721671" y="23298"/>
                    <a:pt x="736555" y="60788"/>
                  </a:cubicBezTo>
                  <a:lnTo>
                    <a:pt x="1288656" y="1451832"/>
                  </a:lnTo>
                  <a:cubicBezTo>
                    <a:pt x="1294041" y="1465433"/>
                    <a:pt x="1292377" y="1480781"/>
                    <a:pt x="1284147" y="1492897"/>
                  </a:cubicBezTo>
                  <a:cubicBezTo>
                    <a:pt x="1275918" y="1505007"/>
                    <a:pt x="1262272" y="1512239"/>
                    <a:pt x="1247628" y="1512239"/>
                  </a:cubicBezTo>
                  <a:close/>
                  <a:moveTo>
                    <a:pt x="48971" y="1466373"/>
                  </a:moveTo>
                  <a:lnTo>
                    <a:pt x="1245069" y="1466373"/>
                  </a:lnTo>
                  <a:lnTo>
                    <a:pt x="693915" y="77711"/>
                  </a:lnTo>
                  <a:cubicBezTo>
                    <a:pt x="684599" y="54228"/>
                    <a:pt x="663575" y="45859"/>
                    <a:pt x="647020" y="45859"/>
                  </a:cubicBezTo>
                  <a:cubicBezTo>
                    <a:pt x="630459" y="45859"/>
                    <a:pt x="609447" y="54228"/>
                    <a:pt x="600125" y="777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2190915" y="2531387"/>
              <a:ext cx="719537" cy="1200175"/>
            </a:xfrm>
            <a:custGeom>
              <a:rect b="b" l="l" r="r" t="t"/>
              <a:pathLst>
                <a:path extrusionOk="0" h="1200175" w="719537">
                  <a:moveTo>
                    <a:pt x="335057" y="61753"/>
                  </a:moveTo>
                  <a:cubicBezTo>
                    <a:pt x="310546" y="0"/>
                    <a:pt x="223138" y="0"/>
                    <a:pt x="198634" y="61753"/>
                  </a:cubicBezTo>
                  <a:lnTo>
                    <a:pt x="0" y="562203"/>
                  </a:lnTo>
                  <a:lnTo>
                    <a:pt x="147440" y="892054"/>
                  </a:lnTo>
                  <a:cubicBezTo>
                    <a:pt x="156800" y="912983"/>
                    <a:pt x="186321" y="913485"/>
                    <a:pt x="196386" y="892886"/>
                  </a:cubicBezTo>
                  <a:lnTo>
                    <a:pt x="247357" y="788511"/>
                  </a:lnTo>
                  <a:cubicBezTo>
                    <a:pt x="256247" y="770312"/>
                    <a:pt x="281241" y="768000"/>
                    <a:pt x="293325" y="784244"/>
                  </a:cubicBezTo>
                  <a:lnTo>
                    <a:pt x="590835" y="1184402"/>
                  </a:lnTo>
                  <a:cubicBezTo>
                    <a:pt x="602564" y="1200175"/>
                    <a:pt x="626668" y="1198549"/>
                    <a:pt x="636168" y="1181354"/>
                  </a:cubicBezTo>
                  <a:lnTo>
                    <a:pt x="719537" y="103047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65" name="Google Shape;565;p31"/>
            <p:cNvSpPr/>
            <p:nvPr/>
          </p:nvSpPr>
          <p:spPr>
            <a:xfrm>
              <a:off x="2166025" y="2523892"/>
              <a:ext cx="769734" cy="1225734"/>
            </a:xfrm>
            <a:custGeom>
              <a:rect b="b" l="l" r="r" t="t"/>
              <a:pathLst>
                <a:path extrusionOk="0" h="1225734" w="769734">
                  <a:moveTo>
                    <a:pt x="637362" y="1225734"/>
                  </a:moveTo>
                  <a:cubicBezTo>
                    <a:pt x="621595" y="1225734"/>
                    <a:pt x="606818" y="1218355"/>
                    <a:pt x="597319" y="1205585"/>
                  </a:cubicBezTo>
                  <a:lnTo>
                    <a:pt x="299808" y="805421"/>
                  </a:lnTo>
                  <a:cubicBezTo>
                    <a:pt x="298913" y="804202"/>
                    <a:pt x="297611" y="803656"/>
                    <a:pt x="296151" y="803795"/>
                  </a:cubicBezTo>
                  <a:cubicBezTo>
                    <a:pt x="294627" y="803929"/>
                    <a:pt x="293522" y="804697"/>
                    <a:pt x="292849" y="806062"/>
                  </a:cubicBezTo>
                  <a:lnTo>
                    <a:pt x="241877" y="910437"/>
                  </a:lnTo>
                  <a:cubicBezTo>
                    <a:pt x="233267" y="928065"/>
                    <a:pt x="215436" y="938180"/>
                    <a:pt x="196132" y="938472"/>
                  </a:cubicBezTo>
                  <a:cubicBezTo>
                    <a:pt x="176530" y="938129"/>
                    <a:pt x="159391" y="926807"/>
                    <a:pt x="151390" y="908894"/>
                  </a:cubicBezTo>
                  <a:lnTo>
                    <a:pt x="0" y="570223"/>
                  </a:lnTo>
                  <a:lnTo>
                    <a:pt x="202196" y="60794"/>
                  </a:lnTo>
                  <a:cubicBezTo>
                    <a:pt x="217081" y="23298"/>
                    <a:pt x="251390" y="0"/>
                    <a:pt x="291731" y="0"/>
                  </a:cubicBezTo>
                  <a:cubicBezTo>
                    <a:pt x="332073" y="0"/>
                    <a:pt x="366375" y="23298"/>
                    <a:pt x="381266" y="60794"/>
                  </a:cubicBezTo>
                  <a:lnTo>
                    <a:pt x="769734" y="1039583"/>
                  </a:lnTo>
                  <a:lnTo>
                    <a:pt x="681126" y="1199940"/>
                  </a:lnTo>
                  <a:cubicBezTo>
                    <a:pt x="672877" y="1214862"/>
                    <a:pt x="657802" y="1224470"/>
                    <a:pt x="640778" y="1225613"/>
                  </a:cubicBezTo>
                  <a:cubicBezTo>
                    <a:pt x="639635" y="1225696"/>
                    <a:pt x="638498" y="1225734"/>
                    <a:pt x="637362" y="1225734"/>
                  </a:cubicBezTo>
                  <a:close/>
                  <a:moveTo>
                    <a:pt x="296646" y="757897"/>
                  </a:moveTo>
                  <a:cubicBezTo>
                    <a:pt x="312394" y="757897"/>
                    <a:pt x="327088" y="765219"/>
                    <a:pt x="336626" y="778052"/>
                  </a:cubicBezTo>
                  <a:lnTo>
                    <a:pt x="634136" y="1178217"/>
                  </a:lnTo>
                  <a:cubicBezTo>
                    <a:pt x="635019" y="1179410"/>
                    <a:pt x="636231" y="1179918"/>
                    <a:pt x="637692" y="1179849"/>
                  </a:cubicBezTo>
                  <a:cubicBezTo>
                    <a:pt x="639152" y="1179760"/>
                    <a:pt x="640270" y="1179048"/>
                    <a:pt x="640975" y="1177759"/>
                  </a:cubicBezTo>
                  <a:lnTo>
                    <a:pt x="719118" y="1036364"/>
                  </a:lnTo>
                  <a:lnTo>
                    <a:pt x="338626" y="77711"/>
                  </a:lnTo>
                  <a:cubicBezTo>
                    <a:pt x="329311" y="54235"/>
                    <a:pt x="308286" y="45866"/>
                    <a:pt x="291731" y="45866"/>
                  </a:cubicBezTo>
                  <a:cubicBezTo>
                    <a:pt x="275170" y="45866"/>
                    <a:pt x="254158" y="54235"/>
                    <a:pt x="244836" y="77711"/>
                  </a:cubicBezTo>
                  <a:lnTo>
                    <a:pt x="49777" y="569163"/>
                  </a:lnTo>
                  <a:lnTo>
                    <a:pt x="193268" y="890187"/>
                  </a:lnTo>
                  <a:cubicBezTo>
                    <a:pt x="193541" y="890784"/>
                    <a:pt x="194329" y="892562"/>
                    <a:pt x="196926" y="892606"/>
                  </a:cubicBezTo>
                  <a:cubicBezTo>
                    <a:pt x="196957" y="892613"/>
                    <a:pt x="196989" y="892613"/>
                    <a:pt x="197021" y="892613"/>
                  </a:cubicBezTo>
                  <a:cubicBezTo>
                    <a:pt x="199555" y="892613"/>
                    <a:pt x="200393" y="890879"/>
                    <a:pt x="200672" y="890314"/>
                  </a:cubicBezTo>
                  <a:lnTo>
                    <a:pt x="251644" y="785939"/>
                  </a:lnTo>
                  <a:cubicBezTo>
                    <a:pt x="259346" y="770140"/>
                    <a:pt x="274415" y="759745"/>
                    <a:pt x="291909" y="758126"/>
                  </a:cubicBezTo>
                  <a:cubicBezTo>
                    <a:pt x="293497" y="757974"/>
                    <a:pt x="295078" y="757897"/>
                    <a:pt x="296646" y="75789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66" name="Google Shape;566;p31"/>
            <p:cNvSpPr/>
            <p:nvPr/>
          </p:nvSpPr>
          <p:spPr>
            <a:xfrm>
              <a:off x="2140029" y="2844808"/>
              <a:ext cx="188709" cy="1160881"/>
            </a:xfrm>
            <a:custGeom>
              <a:rect b="b" l="l" r="r" t="t"/>
              <a:pathLst>
                <a:path extrusionOk="0" h="1160881" w="188709">
                  <a:moveTo>
                    <a:pt x="178657" y="1160881"/>
                  </a:moveTo>
                  <a:lnTo>
                    <a:pt x="10052" y="1160881"/>
                  </a:lnTo>
                  <a:cubicBezTo>
                    <a:pt x="4502" y="1160881"/>
                    <a:pt x="0" y="1156385"/>
                    <a:pt x="0" y="1150835"/>
                  </a:cubicBezTo>
                  <a:lnTo>
                    <a:pt x="0" y="10052"/>
                  </a:lnTo>
                  <a:cubicBezTo>
                    <a:pt x="0" y="4502"/>
                    <a:pt x="4502" y="0"/>
                    <a:pt x="10052" y="0"/>
                  </a:cubicBezTo>
                  <a:lnTo>
                    <a:pt x="178657" y="0"/>
                  </a:lnTo>
                  <a:cubicBezTo>
                    <a:pt x="184207" y="0"/>
                    <a:pt x="188709" y="4502"/>
                    <a:pt x="188709" y="10052"/>
                  </a:cubicBezTo>
                  <a:lnTo>
                    <a:pt x="188709" y="1150835"/>
                  </a:lnTo>
                  <a:cubicBezTo>
                    <a:pt x="188709" y="1156385"/>
                    <a:pt x="184207" y="1160881"/>
                    <a:pt x="178657" y="11608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67" name="Google Shape;567;p31"/>
            <p:cNvSpPr/>
            <p:nvPr/>
          </p:nvSpPr>
          <p:spPr>
            <a:xfrm>
              <a:off x="2117101" y="2821878"/>
              <a:ext cx="234562" cy="1206741"/>
            </a:xfrm>
            <a:custGeom>
              <a:rect b="b" l="l" r="r" t="t"/>
              <a:pathLst>
                <a:path extrusionOk="0" h="1206741" w="234562">
                  <a:moveTo>
                    <a:pt x="185743" y="1206741"/>
                  </a:moveTo>
                  <a:lnTo>
                    <a:pt x="48831" y="1206741"/>
                  </a:lnTo>
                  <a:cubicBezTo>
                    <a:pt x="21901" y="1206741"/>
                    <a:pt x="0" y="1184840"/>
                    <a:pt x="0" y="1157916"/>
                  </a:cubicBezTo>
                  <a:lnTo>
                    <a:pt x="0" y="48831"/>
                  </a:lnTo>
                  <a:cubicBezTo>
                    <a:pt x="0" y="21901"/>
                    <a:pt x="21901" y="0"/>
                    <a:pt x="48831" y="0"/>
                  </a:cubicBezTo>
                  <a:lnTo>
                    <a:pt x="185743" y="0"/>
                  </a:lnTo>
                  <a:cubicBezTo>
                    <a:pt x="212661" y="0"/>
                    <a:pt x="234562" y="21901"/>
                    <a:pt x="234562" y="48831"/>
                  </a:cubicBezTo>
                  <a:lnTo>
                    <a:pt x="234562" y="1157916"/>
                  </a:lnTo>
                  <a:cubicBezTo>
                    <a:pt x="234562" y="1184840"/>
                    <a:pt x="212661" y="1206741"/>
                    <a:pt x="185743" y="1206741"/>
                  </a:cubicBezTo>
                  <a:close/>
                  <a:moveTo>
                    <a:pt x="48831" y="45866"/>
                  </a:moveTo>
                  <a:cubicBezTo>
                    <a:pt x="47186" y="45866"/>
                    <a:pt x="45859" y="47193"/>
                    <a:pt x="45859" y="48831"/>
                  </a:cubicBezTo>
                  <a:lnTo>
                    <a:pt x="45859" y="1157916"/>
                  </a:lnTo>
                  <a:cubicBezTo>
                    <a:pt x="45859" y="1159548"/>
                    <a:pt x="47186" y="1160881"/>
                    <a:pt x="48831" y="1160881"/>
                  </a:cubicBezTo>
                  <a:lnTo>
                    <a:pt x="185743" y="1160881"/>
                  </a:lnTo>
                  <a:cubicBezTo>
                    <a:pt x="187363" y="1160881"/>
                    <a:pt x="188696" y="1159548"/>
                    <a:pt x="188696" y="1157916"/>
                  </a:cubicBezTo>
                  <a:lnTo>
                    <a:pt x="188696" y="48831"/>
                  </a:lnTo>
                  <a:cubicBezTo>
                    <a:pt x="188696" y="47193"/>
                    <a:pt x="187363" y="45866"/>
                    <a:pt x="185743" y="458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68" name="Google Shape;568;p31"/>
            <p:cNvSpPr/>
            <p:nvPr/>
          </p:nvSpPr>
          <p:spPr>
            <a:xfrm>
              <a:off x="2085462" y="2933075"/>
              <a:ext cx="677094" cy="255911"/>
            </a:xfrm>
            <a:custGeom>
              <a:rect b="b" l="l" r="r" t="t"/>
              <a:pathLst>
                <a:path extrusionOk="0" h="255911" w="677094">
                  <a:moveTo>
                    <a:pt x="521931" y="255911"/>
                  </a:moveTo>
                  <a:lnTo>
                    <a:pt x="32645" y="255911"/>
                  </a:lnTo>
                  <a:cubicBezTo>
                    <a:pt x="14611" y="255911"/>
                    <a:pt x="0" y="241293"/>
                    <a:pt x="0" y="223266"/>
                  </a:cubicBezTo>
                  <a:lnTo>
                    <a:pt x="0" y="32645"/>
                  </a:lnTo>
                  <a:cubicBezTo>
                    <a:pt x="0" y="14611"/>
                    <a:pt x="14611" y="0"/>
                    <a:pt x="32645" y="0"/>
                  </a:cubicBezTo>
                  <a:lnTo>
                    <a:pt x="521931" y="0"/>
                  </a:lnTo>
                  <a:cubicBezTo>
                    <a:pt x="528675" y="0"/>
                    <a:pt x="535209" y="2292"/>
                    <a:pt x="540467" y="6508"/>
                  </a:cubicBezTo>
                  <a:lnTo>
                    <a:pt x="661339" y="103358"/>
                  </a:lnTo>
                  <a:cubicBezTo>
                    <a:pt x="677094" y="115970"/>
                    <a:pt x="677094" y="139934"/>
                    <a:pt x="661339" y="152552"/>
                  </a:cubicBezTo>
                  <a:lnTo>
                    <a:pt x="540467" y="249402"/>
                  </a:lnTo>
                  <a:cubicBezTo>
                    <a:pt x="535209" y="253612"/>
                    <a:pt x="528675" y="255911"/>
                    <a:pt x="521931" y="2559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69" name="Google Shape;569;p31"/>
            <p:cNvSpPr/>
            <p:nvPr/>
          </p:nvSpPr>
          <p:spPr>
            <a:xfrm>
              <a:off x="2062527" y="2910136"/>
              <a:ext cx="719016" cy="301783"/>
            </a:xfrm>
            <a:custGeom>
              <a:rect b="b" l="l" r="r" t="t"/>
              <a:pathLst>
                <a:path extrusionOk="0" h="301783" w="719016">
                  <a:moveTo>
                    <a:pt x="544874" y="301783"/>
                  </a:moveTo>
                  <a:lnTo>
                    <a:pt x="55587" y="301783"/>
                  </a:lnTo>
                  <a:cubicBezTo>
                    <a:pt x="24936" y="301783"/>
                    <a:pt x="0" y="276847"/>
                    <a:pt x="0" y="246202"/>
                  </a:cubicBezTo>
                  <a:lnTo>
                    <a:pt x="0" y="55587"/>
                  </a:lnTo>
                  <a:cubicBezTo>
                    <a:pt x="0" y="24936"/>
                    <a:pt x="24936" y="0"/>
                    <a:pt x="55587" y="0"/>
                  </a:cubicBezTo>
                  <a:lnTo>
                    <a:pt x="544874" y="0"/>
                  </a:lnTo>
                  <a:cubicBezTo>
                    <a:pt x="556774" y="0"/>
                    <a:pt x="568452" y="4102"/>
                    <a:pt x="577735" y="11550"/>
                  </a:cubicBezTo>
                  <a:lnTo>
                    <a:pt x="698607" y="108400"/>
                  </a:lnTo>
                  <a:cubicBezTo>
                    <a:pt x="711587" y="118783"/>
                    <a:pt x="719016" y="134277"/>
                    <a:pt x="719016" y="150895"/>
                  </a:cubicBezTo>
                  <a:cubicBezTo>
                    <a:pt x="719016" y="167506"/>
                    <a:pt x="711587" y="183000"/>
                    <a:pt x="698607" y="193389"/>
                  </a:cubicBezTo>
                  <a:lnTo>
                    <a:pt x="577735" y="290233"/>
                  </a:lnTo>
                  <a:cubicBezTo>
                    <a:pt x="568452" y="297688"/>
                    <a:pt x="556774" y="301783"/>
                    <a:pt x="544874" y="301783"/>
                  </a:cubicBezTo>
                  <a:close/>
                  <a:moveTo>
                    <a:pt x="55587" y="45866"/>
                  </a:moveTo>
                  <a:cubicBezTo>
                    <a:pt x="50222" y="45866"/>
                    <a:pt x="45866" y="50228"/>
                    <a:pt x="45866" y="55587"/>
                  </a:cubicBezTo>
                  <a:lnTo>
                    <a:pt x="45866" y="246202"/>
                  </a:lnTo>
                  <a:cubicBezTo>
                    <a:pt x="45866" y="251561"/>
                    <a:pt x="50222" y="255917"/>
                    <a:pt x="55587" y="255917"/>
                  </a:cubicBezTo>
                  <a:lnTo>
                    <a:pt x="544874" y="255917"/>
                  </a:lnTo>
                  <a:cubicBezTo>
                    <a:pt x="546379" y="255917"/>
                    <a:pt x="547871" y="255396"/>
                    <a:pt x="549065" y="254438"/>
                  </a:cubicBezTo>
                  <a:lnTo>
                    <a:pt x="669944" y="157594"/>
                  </a:lnTo>
                  <a:cubicBezTo>
                    <a:pt x="672731" y="155346"/>
                    <a:pt x="673150" y="152431"/>
                    <a:pt x="673150" y="150895"/>
                  </a:cubicBezTo>
                  <a:cubicBezTo>
                    <a:pt x="673150" y="149351"/>
                    <a:pt x="672731" y="146430"/>
                    <a:pt x="669944" y="144195"/>
                  </a:cubicBezTo>
                  <a:lnTo>
                    <a:pt x="549065" y="47339"/>
                  </a:lnTo>
                  <a:cubicBezTo>
                    <a:pt x="547871" y="46393"/>
                    <a:pt x="546379" y="45866"/>
                    <a:pt x="544874" y="458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70" name="Google Shape;570;p31"/>
            <p:cNvSpPr/>
            <p:nvPr/>
          </p:nvSpPr>
          <p:spPr>
            <a:xfrm>
              <a:off x="1706218" y="3276728"/>
              <a:ext cx="677087" cy="255911"/>
            </a:xfrm>
            <a:custGeom>
              <a:rect b="b" l="l" r="r" t="t"/>
              <a:pathLst>
                <a:path extrusionOk="0" h="255911" w="677087">
                  <a:moveTo>
                    <a:pt x="155155" y="255911"/>
                  </a:moveTo>
                  <a:lnTo>
                    <a:pt x="644442" y="255911"/>
                  </a:lnTo>
                  <a:cubicBezTo>
                    <a:pt x="662476" y="255911"/>
                    <a:pt x="677087" y="241293"/>
                    <a:pt x="677087" y="223266"/>
                  </a:cubicBezTo>
                  <a:lnTo>
                    <a:pt x="677087" y="32645"/>
                  </a:lnTo>
                  <a:cubicBezTo>
                    <a:pt x="677087" y="14617"/>
                    <a:pt x="662476" y="0"/>
                    <a:pt x="644442" y="0"/>
                  </a:cubicBezTo>
                  <a:lnTo>
                    <a:pt x="155155" y="0"/>
                  </a:lnTo>
                  <a:cubicBezTo>
                    <a:pt x="148412" y="0"/>
                    <a:pt x="141878" y="2298"/>
                    <a:pt x="136620" y="6508"/>
                  </a:cubicBezTo>
                  <a:lnTo>
                    <a:pt x="15748" y="103358"/>
                  </a:lnTo>
                  <a:cubicBezTo>
                    <a:pt x="0" y="115976"/>
                    <a:pt x="0" y="139934"/>
                    <a:pt x="15748" y="152558"/>
                  </a:cubicBezTo>
                  <a:lnTo>
                    <a:pt x="136620" y="249402"/>
                  </a:lnTo>
                  <a:cubicBezTo>
                    <a:pt x="141878" y="253619"/>
                    <a:pt x="148412" y="255911"/>
                    <a:pt x="155155" y="2559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71" name="Google Shape;571;p31"/>
            <p:cNvSpPr/>
            <p:nvPr/>
          </p:nvSpPr>
          <p:spPr>
            <a:xfrm>
              <a:off x="1687219" y="3253795"/>
              <a:ext cx="719029" cy="301777"/>
            </a:xfrm>
            <a:custGeom>
              <a:rect b="b" l="l" r="r" t="t"/>
              <a:pathLst>
                <a:path extrusionOk="0" h="301777" w="719029">
                  <a:moveTo>
                    <a:pt x="663447" y="301777"/>
                  </a:moveTo>
                  <a:lnTo>
                    <a:pt x="174155" y="301777"/>
                  </a:lnTo>
                  <a:cubicBezTo>
                    <a:pt x="162255" y="301777"/>
                    <a:pt x="150583" y="297675"/>
                    <a:pt x="141281" y="290233"/>
                  </a:cubicBezTo>
                  <a:lnTo>
                    <a:pt x="20408" y="193376"/>
                  </a:lnTo>
                  <a:cubicBezTo>
                    <a:pt x="7429" y="182994"/>
                    <a:pt x="12" y="167506"/>
                    <a:pt x="0" y="150901"/>
                  </a:cubicBezTo>
                  <a:cubicBezTo>
                    <a:pt x="0" y="134283"/>
                    <a:pt x="7429" y="118795"/>
                    <a:pt x="20389" y="108400"/>
                  </a:cubicBezTo>
                  <a:lnTo>
                    <a:pt x="141281" y="11550"/>
                  </a:lnTo>
                  <a:cubicBezTo>
                    <a:pt x="150583" y="4102"/>
                    <a:pt x="162255" y="0"/>
                    <a:pt x="174155" y="0"/>
                  </a:cubicBezTo>
                  <a:lnTo>
                    <a:pt x="663447" y="0"/>
                  </a:lnTo>
                  <a:cubicBezTo>
                    <a:pt x="694093" y="0"/>
                    <a:pt x="719029" y="24936"/>
                    <a:pt x="719029" y="55581"/>
                  </a:cubicBezTo>
                  <a:lnTo>
                    <a:pt x="719029" y="246195"/>
                  </a:lnTo>
                  <a:cubicBezTo>
                    <a:pt x="719029" y="276840"/>
                    <a:pt x="694093" y="301777"/>
                    <a:pt x="663447" y="301777"/>
                  </a:cubicBezTo>
                  <a:close/>
                  <a:moveTo>
                    <a:pt x="174155" y="45866"/>
                  </a:moveTo>
                  <a:cubicBezTo>
                    <a:pt x="172605" y="45866"/>
                    <a:pt x="171151" y="46386"/>
                    <a:pt x="169945" y="47345"/>
                  </a:cubicBezTo>
                  <a:lnTo>
                    <a:pt x="49072" y="144176"/>
                  </a:lnTo>
                  <a:cubicBezTo>
                    <a:pt x="46278" y="146418"/>
                    <a:pt x="45859" y="149345"/>
                    <a:pt x="45859" y="150895"/>
                  </a:cubicBezTo>
                  <a:cubicBezTo>
                    <a:pt x="45878" y="152438"/>
                    <a:pt x="46291" y="155359"/>
                    <a:pt x="49091" y="157594"/>
                  </a:cubicBezTo>
                  <a:lnTo>
                    <a:pt x="169945" y="254444"/>
                  </a:lnTo>
                  <a:cubicBezTo>
                    <a:pt x="171151" y="255396"/>
                    <a:pt x="172605" y="255911"/>
                    <a:pt x="174155" y="255911"/>
                  </a:cubicBezTo>
                  <a:lnTo>
                    <a:pt x="663447" y="255911"/>
                  </a:lnTo>
                  <a:cubicBezTo>
                    <a:pt x="668801" y="255911"/>
                    <a:pt x="673163" y="251555"/>
                    <a:pt x="673163" y="246195"/>
                  </a:cubicBezTo>
                  <a:lnTo>
                    <a:pt x="673163" y="55581"/>
                  </a:lnTo>
                  <a:cubicBezTo>
                    <a:pt x="673163" y="50228"/>
                    <a:pt x="668801" y="45866"/>
                    <a:pt x="663447" y="458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2419176" y="2984865"/>
              <a:ext cx="136448" cy="45859"/>
            </a:xfrm>
            <a:custGeom>
              <a:rect b="b" l="l" r="r" t="t"/>
              <a:pathLst>
                <a:path extrusionOk="0" h="45859" w="136448">
                  <a:moveTo>
                    <a:pt x="0" y="22929"/>
                  </a:moveTo>
                  <a:lnTo>
                    <a:pt x="0" y="22929"/>
                  </a:lnTo>
                  <a:cubicBezTo>
                    <a:pt x="0" y="10267"/>
                    <a:pt x="10267" y="0"/>
                    <a:pt x="22929" y="0"/>
                  </a:cubicBezTo>
                  <a:lnTo>
                    <a:pt x="113518" y="0"/>
                  </a:lnTo>
                  <a:cubicBezTo>
                    <a:pt x="126180" y="0"/>
                    <a:pt x="136448" y="10267"/>
                    <a:pt x="136448" y="22929"/>
                  </a:cubicBezTo>
                  <a:cubicBezTo>
                    <a:pt x="136448" y="35598"/>
                    <a:pt x="126180" y="45859"/>
                    <a:pt x="113518" y="45859"/>
                  </a:cubicBezTo>
                  <a:lnTo>
                    <a:pt x="22929" y="45859"/>
                  </a:lnTo>
                  <a:cubicBezTo>
                    <a:pt x="10267" y="45859"/>
                    <a:pt x="0" y="35598"/>
                    <a:pt x="0" y="229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2165139" y="2984865"/>
              <a:ext cx="211169" cy="45859"/>
            </a:xfrm>
            <a:custGeom>
              <a:rect b="b" l="l" r="r" t="t"/>
              <a:pathLst>
                <a:path extrusionOk="0" h="45859" w="211169">
                  <a:moveTo>
                    <a:pt x="0" y="22929"/>
                  </a:moveTo>
                  <a:lnTo>
                    <a:pt x="0" y="22929"/>
                  </a:lnTo>
                  <a:cubicBezTo>
                    <a:pt x="0" y="10267"/>
                    <a:pt x="10267" y="0"/>
                    <a:pt x="22929" y="0"/>
                  </a:cubicBezTo>
                  <a:lnTo>
                    <a:pt x="188239" y="0"/>
                  </a:lnTo>
                  <a:cubicBezTo>
                    <a:pt x="200901" y="0"/>
                    <a:pt x="211169" y="10267"/>
                    <a:pt x="211169" y="22929"/>
                  </a:cubicBezTo>
                  <a:cubicBezTo>
                    <a:pt x="211169" y="35598"/>
                    <a:pt x="200901" y="45859"/>
                    <a:pt x="188239" y="45859"/>
                  </a:cubicBezTo>
                  <a:lnTo>
                    <a:pt x="22929" y="45859"/>
                  </a:lnTo>
                  <a:cubicBezTo>
                    <a:pt x="10267" y="45859"/>
                    <a:pt x="0" y="35598"/>
                    <a:pt x="0" y="229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74" name="Google Shape;574;p31"/>
            <p:cNvSpPr/>
            <p:nvPr/>
          </p:nvSpPr>
          <p:spPr>
            <a:xfrm>
              <a:off x="1921856" y="3328505"/>
              <a:ext cx="136448" cy="45866"/>
            </a:xfrm>
            <a:custGeom>
              <a:rect b="b" l="l" r="r" t="t"/>
              <a:pathLst>
                <a:path extrusionOk="0" h="45866" w="136448">
                  <a:moveTo>
                    <a:pt x="136448" y="22936"/>
                  </a:moveTo>
                  <a:lnTo>
                    <a:pt x="136448" y="22936"/>
                  </a:lnTo>
                  <a:cubicBezTo>
                    <a:pt x="136448" y="10267"/>
                    <a:pt x="126180" y="0"/>
                    <a:pt x="113512" y="0"/>
                  </a:cubicBezTo>
                  <a:lnTo>
                    <a:pt x="22929" y="0"/>
                  </a:lnTo>
                  <a:cubicBezTo>
                    <a:pt x="10267" y="0"/>
                    <a:pt x="0" y="10267"/>
                    <a:pt x="0" y="22936"/>
                  </a:cubicBezTo>
                  <a:cubicBezTo>
                    <a:pt x="0" y="35604"/>
                    <a:pt x="10267" y="45866"/>
                    <a:pt x="22929" y="45866"/>
                  </a:cubicBezTo>
                  <a:lnTo>
                    <a:pt x="113512" y="45866"/>
                  </a:lnTo>
                  <a:cubicBezTo>
                    <a:pt x="126180" y="45866"/>
                    <a:pt x="136448" y="35604"/>
                    <a:pt x="136448" y="229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2101173" y="3328505"/>
              <a:ext cx="211169" cy="45866"/>
            </a:xfrm>
            <a:custGeom>
              <a:rect b="b" l="l" r="r" t="t"/>
              <a:pathLst>
                <a:path extrusionOk="0" h="45866" w="211169">
                  <a:moveTo>
                    <a:pt x="211169" y="22936"/>
                  </a:moveTo>
                  <a:lnTo>
                    <a:pt x="211169" y="22936"/>
                  </a:lnTo>
                  <a:cubicBezTo>
                    <a:pt x="211169" y="10267"/>
                    <a:pt x="200901" y="0"/>
                    <a:pt x="188239" y="0"/>
                  </a:cubicBezTo>
                  <a:lnTo>
                    <a:pt x="22929" y="0"/>
                  </a:lnTo>
                  <a:cubicBezTo>
                    <a:pt x="10267" y="0"/>
                    <a:pt x="0" y="10267"/>
                    <a:pt x="0" y="22936"/>
                  </a:cubicBezTo>
                  <a:cubicBezTo>
                    <a:pt x="0" y="35604"/>
                    <a:pt x="10267" y="45866"/>
                    <a:pt x="22929" y="45866"/>
                  </a:cubicBezTo>
                  <a:lnTo>
                    <a:pt x="188239" y="45866"/>
                  </a:lnTo>
                  <a:cubicBezTo>
                    <a:pt x="200901" y="45866"/>
                    <a:pt x="211169" y="35604"/>
                    <a:pt x="211169" y="229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</p:grpSp>
      <p:grpSp>
        <p:nvGrpSpPr>
          <p:cNvPr id="576" name="Google Shape;576;p31"/>
          <p:cNvGrpSpPr/>
          <p:nvPr/>
        </p:nvGrpSpPr>
        <p:grpSpPr>
          <a:xfrm>
            <a:off x="5756455" y="3243964"/>
            <a:ext cx="1170093" cy="1073598"/>
            <a:chOff x="4700820" y="3851539"/>
            <a:chExt cx="2017402" cy="1851032"/>
          </a:xfrm>
        </p:grpSpPr>
        <p:sp>
          <p:nvSpPr>
            <p:cNvPr id="577" name="Google Shape;577;p31"/>
            <p:cNvSpPr/>
            <p:nvPr/>
          </p:nvSpPr>
          <p:spPr>
            <a:xfrm>
              <a:off x="4774589" y="3925302"/>
              <a:ext cx="1943633" cy="1777269"/>
            </a:xfrm>
            <a:custGeom>
              <a:rect b="b" l="l" r="r" t="t"/>
              <a:pathLst>
                <a:path extrusionOk="0" h="1777269" w="1943633">
                  <a:moveTo>
                    <a:pt x="1933422" y="1479664"/>
                  </a:moveTo>
                  <a:cubicBezTo>
                    <a:pt x="1933962" y="1460817"/>
                    <a:pt x="1928748" y="1440643"/>
                    <a:pt x="1915585" y="1420158"/>
                  </a:cubicBezTo>
                  <a:cubicBezTo>
                    <a:pt x="1912289" y="1412792"/>
                    <a:pt x="1907952" y="1406258"/>
                    <a:pt x="1902910" y="1400422"/>
                  </a:cubicBezTo>
                  <a:cubicBezTo>
                    <a:pt x="1810778" y="1256982"/>
                    <a:pt x="1718640" y="1113542"/>
                    <a:pt x="1626495" y="970095"/>
                  </a:cubicBezTo>
                  <a:cubicBezTo>
                    <a:pt x="1575219" y="890263"/>
                    <a:pt x="1523466" y="802195"/>
                    <a:pt x="1417377" y="813231"/>
                  </a:cubicBezTo>
                  <a:cubicBezTo>
                    <a:pt x="1480699" y="682999"/>
                    <a:pt x="1521066" y="548455"/>
                    <a:pt x="1472323" y="393255"/>
                  </a:cubicBezTo>
                  <a:cubicBezTo>
                    <a:pt x="1413160" y="204901"/>
                    <a:pt x="1249895" y="61715"/>
                    <a:pt x="1054138" y="32746"/>
                  </a:cubicBezTo>
                  <a:cubicBezTo>
                    <a:pt x="832904" y="0"/>
                    <a:pt x="607790" y="113163"/>
                    <a:pt x="509714" y="316477"/>
                  </a:cubicBezTo>
                  <a:cubicBezTo>
                    <a:pt x="460254" y="419023"/>
                    <a:pt x="444969" y="533241"/>
                    <a:pt x="466102" y="645236"/>
                  </a:cubicBezTo>
                  <a:cubicBezTo>
                    <a:pt x="481222" y="725290"/>
                    <a:pt x="519074" y="798512"/>
                    <a:pt x="559841" y="869759"/>
                  </a:cubicBezTo>
                  <a:cubicBezTo>
                    <a:pt x="518782" y="883742"/>
                    <a:pt x="477723" y="897731"/>
                    <a:pt x="436657" y="911720"/>
                  </a:cubicBezTo>
                  <a:cubicBezTo>
                    <a:pt x="304577" y="862006"/>
                    <a:pt x="98729" y="765168"/>
                    <a:pt x="29521" y="940485"/>
                  </a:cubicBezTo>
                  <a:cubicBezTo>
                    <a:pt x="0" y="1015257"/>
                    <a:pt x="32277" y="1075728"/>
                    <a:pt x="71202" y="1136332"/>
                  </a:cubicBezTo>
                  <a:cubicBezTo>
                    <a:pt x="112528" y="1200664"/>
                    <a:pt x="153854" y="1265002"/>
                    <a:pt x="195179" y="1329334"/>
                  </a:cubicBezTo>
                  <a:lnTo>
                    <a:pt x="324624" y="1530851"/>
                  </a:lnTo>
                  <a:cubicBezTo>
                    <a:pt x="359486" y="1585118"/>
                    <a:pt x="389420" y="1631264"/>
                    <a:pt x="453745" y="1656187"/>
                  </a:cubicBezTo>
                  <a:cubicBezTo>
                    <a:pt x="556647" y="1696040"/>
                    <a:pt x="669861" y="1742674"/>
                    <a:pt x="777773" y="1765217"/>
                  </a:cubicBezTo>
                  <a:cubicBezTo>
                    <a:pt x="835501" y="1777269"/>
                    <a:pt x="801420" y="1769122"/>
                    <a:pt x="787317" y="1767033"/>
                  </a:cubicBezTo>
                  <a:cubicBezTo>
                    <a:pt x="810793" y="1770507"/>
                    <a:pt x="831329" y="1771370"/>
                    <a:pt x="854417" y="1765649"/>
                  </a:cubicBezTo>
                  <a:cubicBezTo>
                    <a:pt x="860272" y="1764207"/>
                    <a:pt x="865816" y="1761477"/>
                    <a:pt x="871607" y="1759794"/>
                  </a:cubicBezTo>
                  <a:cubicBezTo>
                    <a:pt x="907288" y="1749444"/>
                    <a:pt x="942371" y="1735689"/>
                    <a:pt x="977538" y="1723720"/>
                  </a:cubicBezTo>
                  <a:lnTo>
                    <a:pt x="1152296" y="1664188"/>
                  </a:lnTo>
                  <a:cubicBezTo>
                    <a:pt x="1216221" y="1685956"/>
                    <a:pt x="1280140" y="1707730"/>
                    <a:pt x="1344060" y="1729505"/>
                  </a:cubicBezTo>
                  <a:cubicBezTo>
                    <a:pt x="1373765" y="1739620"/>
                    <a:pt x="1408010" y="1757629"/>
                    <a:pt x="1439227" y="1761915"/>
                  </a:cubicBezTo>
                  <a:cubicBezTo>
                    <a:pt x="1456315" y="1764264"/>
                    <a:pt x="1414881" y="1752174"/>
                    <a:pt x="1417656" y="1752422"/>
                  </a:cubicBezTo>
                  <a:cubicBezTo>
                    <a:pt x="1421911" y="1752809"/>
                    <a:pt x="1452149" y="1761401"/>
                    <a:pt x="1469618" y="1766004"/>
                  </a:cubicBezTo>
                  <a:cubicBezTo>
                    <a:pt x="1477645" y="1765344"/>
                    <a:pt x="1520355" y="1767636"/>
                    <a:pt x="1532623" y="1764576"/>
                  </a:cubicBezTo>
                  <a:cubicBezTo>
                    <a:pt x="1610887" y="1745062"/>
                    <a:pt x="1687988" y="1711655"/>
                    <a:pt x="1764334" y="1685645"/>
                  </a:cubicBezTo>
                  <a:cubicBezTo>
                    <a:pt x="1796484" y="1674704"/>
                    <a:pt x="1832724" y="1665566"/>
                    <a:pt x="1861781" y="1647609"/>
                  </a:cubicBezTo>
                  <a:cubicBezTo>
                    <a:pt x="1924310" y="1608956"/>
                    <a:pt x="1943633" y="1544015"/>
                    <a:pt x="1933422" y="147966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4700820" y="3851539"/>
              <a:ext cx="1943633" cy="1777269"/>
            </a:xfrm>
            <a:custGeom>
              <a:rect b="b" l="l" r="r" t="t"/>
              <a:pathLst>
                <a:path extrusionOk="0" h="1777269" w="1943633">
                  <a:moveTo>
                    <a:pt x="1933422" y="1479664"/>
                  </a:moveTo>
                  <a:cubicBezTo>
                    <a:pt x="1933962" y="1460817"/>
                    <a:pt x="1928755" y="1440637"/>
                    <a:pt x="1915591" y="1420158"/>
                  </a:cubicBezTo>
                  <a:cubicBezTo>
                    <a:pt x="1912296" y="1412792"/>
                    <a:pt x="1907959" y="1406258"/>
                    <a:pt x="1902917" y="1400422"/>
                  </a:cubicBezTo>
                  <a:cubicBezTo>
                    <a:pt x="1810785" y="1256982"/>
                    <a:pt x="1718640" y="1113535"/>
                    <a:pt x="1626501" y="970089"/>
                  </a:cubicBezTo>
                  <a:cubicBezTo>
                    <a:pt x="1575225" y="890263"/>
                    <a:pt x="1523472" y="802195"/>
                    <a:pt x="1417383" y="813231"/>
                  </a:cubicBezTo>
                  <a:cubicBezTo>
                    <a:pt x="1480705" y="682993"/>
                    <a:pt x="1521066" y="548449"/>
                    <a:pt x="1472330" y="393255"/>
                  </a:cubicBezTo>
                  <a:cubicBezTo>
                    <a:pt x="1413160" y="204901"/>
                    <a:pt x="1249902" y="61709"/>
                    <a:pt x="1054144" y="32746"/>
                  </a:cubicBezTo>
                  <a:cubicBezTo>
                    <a:pt x="832910" y="0"/>
                    <a:pt x="607790" y="113163"/>
                    <a:pt x="509720" y="316477"/>
                  </a:cubicBezTo>
                  <a:cubicBezTo>
                    <a:pt x="460260" y="419023"/>
                    <a:pt x="444969" y="533241"/>
                    <a:pt x="466109" y="645236"/>
                  </a:cubicBezTo>
                  <a:cubicBezTo>
                    <a:pt x="481222" y="725290"/>
                    <a:pt x="519074" y="798506"/>
                    <a:pt x="559841" y="869753"/>
                  </a:cubicBezTo>
                  <a:cubicBezTo>
                    <a:pt x="518788" y="883742"/>
                    <a:pt x="477723" y="897724"/>
                    <a:pt x="436664" y="911720"/>
                  </a:cubicBezTo>
                  <a:cubicBezTo>
                    <a:pt x="304584" y="861999"/>
                    <a:pt x="98729" y="765162"/>
                    <a:pt x="29527" y="940485"/>
                  </a:cubicBezTo>
                  <a:cubicBezTo>
                    <a:pt x="0" y="1015257"/>
                    <a:pt x="32277" y="1075721"/>
                    <a:pt x="71208" y="1136332"/>
                  </a:cubicBezTo>
                  <a:cubicBezTo>
                    <a:pt x="112534" y="1200664"/>
                    <a:pt x="153860" y="1264996"/>
                    <a:pt x="195186" y="1329334"/>
                  </a:cubicBezTo>
                  <a:cubicBezTo>
                    <a:pt x="238334" y="1396504"/>
                    <a:pt x="281482" y="1463675"/>
                    <a:pt x="324624" y="1530851"/>
                  </a:cubicBezTo>
                  <a:cubicBezTo>
                    <a:pt x="359486" y="1585118"/>
                    <a:pt x="389426" y="1631264"/>
                    <a:pt x="453751" y="1656181"/>
                  </a:cubicBezTo>
                  <a:cubicBezTo>
                    <a:pt x="556647" y="1696034"/>
                    <a:pt x="669867" y="1742668"/>
                    <a:pt x="777773" y="1765211"/>
                  </a:cubicBezTo>
                  <a:cubicBezTo>
                    <a:pt x="835507" y="1777269"/>
                    <a:pt x="801427" y="1769116"/>
                    <a:pt x="787317" y="1767027"/>
                  </a:cubicBezTo>
                  <a:cubicBezTo>
                    <a:pt x="810799" y="1770506"/>
                    <a:pt x="831335" y="1771370"/>
                    <a:pt x="854424" y="1765649"/>
                  </a:cubicBezTo>
                  <a:cubicBezTo>
                    <a:pt x="860272" y="1764201"/>
                    <a:pt x="865822" y="1761477"/>
                    <a:pt x="871613" y="1759794"/>
                  </a:cubicBezTo>
                  <a:cubicBezTo>
                    <a:pt x="907288" y="1749437"/>
                    <a:pt x="942378" y="1735689"/>
                    <a:pt x="977538" y="1723713"/>
                  </a:cubicBezTo>
                  <a:cubicBezTo>
                    <a:pt x="1035792" y="1703876"/>
                    <a:pt x="1094047" y="1684032"/>
                    <a:pt x="1152302" y="1664188"/>
                  </a:cubicBezTo>
                  <a:cubicBezTo>
                    <a:pt x="1216228" y="1685956"/>
                    <a:pt x="1280140" y="1707730"/>
                    <a:pt x="1344060" y="1729505"/>
                  </a:cubicBezTo>
                  <a:cubicBezTo>
                    <a:pt x="1373771" y="1739620"/>
                    <a:pt x="1408017" y="1757629"/>
                    <a:pt x="1439227" y="1761915"/>
                  </a:cubicBezTo>
                  <a:cubicBezTo>
                    <a:pt x="1456321" y="1764258"/>
                    <a:pt x="1414887" y="1752168"/>
                    <a:pt x="1417656" y="1752422"/>
                  </a:cubicBezTo>
                  <a:cubicBezTo>
                    <a:pt x="1421917" y="1752809"/>
                    <a:pt x="1452149" y="1761394"/>
                    <a:pt x="1469618" y="1766004"/>
                  </a:cubicBezTo>
                  <a:cubicBezTo>
                    <a:pt x="1477651" y="1765338"/>
                    <a:pt x="1520361" y="1767636"/>
                    <a:pt x="1532623" y="1764576"/>
                  </a:cubicBezTo>
                  <a:cubicBezTo>
                    <a:pt x="1610893" y="1745056"/>
                    <a:pt x="1687988" y="1711655"/>
                    <a:pt x="1764341" y="1685645"/>
                  </a:cubicBezTo>
                  <a:cubicBezTo>
                    <a:pt x="1796491" y="1674698"/>
                    <a:pt x="1832730" y="1665566"/>
                    <a:pt x="1861781" y="1647609"/>
                  </a:cubicBezTo>
                  <a:cubicBezTo>
                    <a:pt x="1924316" y="1608956"/>
                    <a:pt x="1943633" y="1544015"/>
                    <a:pt x="1933422" y="14796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4836160" y="4809263"/>
              <a:ext cx="676154" cy="680910"/>
            </a:xfrm>
            <a:custGeom>
              <a:rect b="b" l="l" r="r" t="t"/>
              <a:pathLst>
                <a:path extrusionOk="0" h="680910" w="676154">
                  <a:moveTo>
                    <a:pt x="670845" y="679945"/>
                  </a:moveTo>
                  <a:lnTo>
                    <a:pt x="353733" y="571925"/>
                  </a:lnTo>
                  <a:cubicBezTo>
                    <a:pt x="346075" y="569321"/>
                    <a:pt x="339534" y="564197"/>
                    <a:pt x="335172" y="557403"/>
                  </a:cubicBezTo>
                  <a:lnTo>
                    <a:pt x="18307" y="64103"/>
                  </a:lnTo>
                  <a:cubicBezTo>
                    <a:pt x="0" y="35604"/>
                    <a:pt x="27876" y="0"/>
                    <a:pt x="59931" y="10922"/>
                  </a:cubicBezTo>
                  <a:lnTo>
                    <a:pt x="300443" y="92843"/>
                  </a:lnTo>
                  <a:lnTo>
                    <a:pt x="674535" y="675233"/>
                  </a:lnTo>
                  <a:cubicBezTo>
                    <a:pt x="676154" y="677760"/>
                    <a:pt x="673684" y="680910"/>
                    <a:pt x="670845" y="6799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4823910" y="4792760"/>
              <a:ext cx="709663" cy="717296"/>
            </a:xfrm>
            <a:custGeom>
              <a:rect b="b" l="l" r="r" t="t"/>
              <a:pathLst>
                <a:path extrusionOk="0" h="717296" w="709663">
                  <a:moveTo>
                    <a:pt x="684098" y="717296"/>
                  </a:moveTo>
                  <a:cubicBezTo>
                    <a:pt x="681551" y="717296"/>
                    <a:pt x="678973" y="716889"/>
                    <a:pt x="676465" y="716032"/>
                  </a:cubicBezTo>
                  <a:lnTo>
                    <a:pt x="676440" y="716026"/>
                  </a:lnTo>
                  <a:lnTo>
                    <a:pt x="359321" y="608006"/>
                  </a:lnTo>
                  <a:cubicBezTo>
                    <a:pt x="347281" y="603897"/>
                    <a:pt x="336892" y="595763"/>
                    <a:pt x="330028" y="585082"/>
                  </a:cubicBezTo>
                  <a:lnTo>
                    <a:pt x="13163" y="91782"/>
                  </a:lnTo>
                  <a:cubicBezTo>
                    <a:pt x="0" y="71291"/>
                    <a:pt x="1200" y="45662"/>
                    <a:pt x="16217" y="26479"/>
                  </a:cubicBezTo>
                  <a:cubicBezTo>
                    <a:pt x="31210" y="7321"/>
                    <a:pt x="55848" y="0"/>
                    <a:pt x="78847" y="7854"/>
                  </a:cubicBezTo>
                  <a:lnTo>
                    <a:pt x="326193" y="92106"/>
                  </a:lnTo>
                  <a:lnTo>
                    <a:pt x="330079" y="98171"/>
                  </a:lnTo>
                  <a:lnTo>
                    <a:pt x="704183" y="680561"/>
                  </a:lnTo>
                  <a:cubicBezTo>
                    <a:pt x="709663" y="689133"/>
                    <a:pt x="709123" y="700201"/>
                    <a:pt x="702887" y="708158"/>
                  </a:cubicBezTo>
                  <a:cubicBezTo>
                    <a:pt x="698290" y="714032"/>
                    <a:pt x="691299" y="717296"/>
                    <a:pt x="684098" y="717296"/>
                  </a:cubicBezTo>
                  <a:close/>
                  <a:moveTo>
                    <a:pt x="60337" y="46088"/>
                  </a:moveTo>
                  <a:cubicBezTo>
                    <a:pt x="53975" y="46088"/>
                    <a:pt x="50018" y="50387"/>
                    <a:pt x="48767" y="51974"/>
                  </a:cubicBezTo>
                  <a:cubicBezTo>
                    <a:pt x="47218" y="53949"/>
                    <a:pt x="42570" y="61061"/>
                    <a:pt x="47961" y="69437"/>
                  </a:cubicBezTo>
                  <a:lnTo>
                    <a:pt x="364807" y="562730"/>
                  </a:lnTo>
                  <a:cubicBezTo>
                    <a:pt x="366655" y="565588"/>
                    <a:pt x="369442" y="567766"/>
                    <a:pt x="372662" y="568871"/>
                  </a:cubicBezTo>
                  <a:lnTo>
                    <a:pt x="642289" y="660711"/>
                  </a:lnTo>
                  <a:lnTo>
                    <a:pt x="299192" y="126593"/>
                  </a:lnTo>
                  <a:lnTo>
                    <a:pt x="65519" y="46996"/>
                  </a:lnTo>
                  <a:cubicBezTo>
                    <a:pt x="63652" y="46354"/>
                    <a:pt x="61918" y="46088"/>
                    <a:pt x="60337" y="460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5478359" y="4789664"/>
              <a:ext cx="708590" cy="700265"/>
            </a:xfrm>
            <a:custGeom>
              <a:rect b="b" l="l" r="r" t="t"/>
              <a:pathLst>
                <a:path extrusionOk="0" h="700265" w="708590">
                  <a:moveTo>
                    <a:pt x="702614" y="699173"/>
                  </a:moveTo>
                  <a:lnTo>
                    <a:pt x="374764" y="587501"/>
                  </a:lnTo>
                  <a:lnTo>
                    <a:pt x="2089" y="7302"/>
                  </a:lnTo>
                  <a:cubicBezTo>
                    <a:pt x="0" y="4051"/>
                    <a:pt x="3181" y="0"/>
                    <a:pt x="6832" y="1238"/>
                  </a:cubicBezTo>
                  <a:lnTo>
                    <a:pt x="333298" y="112445"/>
                  </a:lnTo>
                  <a:lnTo>
                    <a:pt x="706761" y="693864"/>
                  </a:lnTo>
                  <a:cubicBezTo>
                    <a:pt x="708590" y="696709"/>
                    <a:pt x="705808" y="700265"/>
                    <a:pt x="702614" y="6991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5696499" y="4997110"/>
              <a:ext cx="344570" cy="262147"/>
            </a:xfrm>
            <a:custGeom>
              <a:rect b="b" l="l" r="r" t="t"/>
              <a:pathLst>
                <a:path extrusionOk="0" h="262147" w="344570">
                  <a:moveTo>
                    <a:pt x="344570" y="262147"/>
                  </a:moveTo>
                  <a:lnTo>
                    <a:pt x="216731" y="63125"/>
                  </a:lnTo>
                  <a:cubicBezTo>
                    <a:pt x="189953" y="40951"/>
                    <a:pt x="170351" y="22809"/>
                    <a:pt x="163810" y="16630"/>
                  </a:cubicBezTo>
                  <a:cubicBezTo>
                    <a:pt x="135388" y="2235"/>
                    <a:pt x="100996" y="0"/>
                    <a:pt x="81064" y="11455"/>
                  </a:cubicBezTo>
                  <a:cubicBezTo>
                    <a:pt x="70161" y="17729"/>
                    <a:pt x="64643" y="27533"/>
                    <a:pt x="64173" y="41421"/>
                  </a:cubicBezTo>
                  <a:cubicBezTo>
                    <a:pt x="62007" y="105219"/>
                    <a:pt x="15932" y="129647"/>
                    <a:pt x="0" y="136213"/>
                  </a:cubicBezTo>
                  <a:lnTo>
                    <a:pt x="77088" y="256228"/>
                  </a:lnTo>
                  <a:cubicBezTo>
                    <a:pt x="85509" y="226212"/>
                    <a:pt x="107251" y="189458"/>
                    <a:pt x="153035" y="181387"/>
                  </a:cubicBezTo>
                  <a:cubicBezTo>
                    <a:pt x="200698" y="173018"/>
                    <a:pt x="289972" y="225774"/>
                    <a:pt x="344570" y="2621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5457373" y="4767922"/>
              <a:ext cx="750709" cy="741781"/>
            </a:xfrm>
            <a:custGeom>
              <a:rect b="b" l="l" r="r" t="t"/>
              <a:pathLst>
                <a:path extrusionOk="0" h="741781" w="750709">
                  <a:moveTo>
                    <a:pt x="724738" y="741781"/>
                  </a:moveTo>
                  <a:cubicBezTo>
                    <a:pt x="722134" y="741781"/>
                    <a:pt x="719512" y="741362"/>
                    <a:pt x="716953" y="740498"/>
                  </a:cubicBezTo>
                  <a:lnTo>
                    <a:pt x="716940" y="740492"/>
                  </a:lnTo>
                  <a:lnTo>
                    <a:pt x="382250" y="626490"/>
                  </a:lnTo>
                  <a:lnTo>
                    <a:pt x="378364" y="620420"/>
                  </a:lnTo>
                  <a:lnTo>
                    <a:pt x="5676" y="40214"/>
                  </a:lnTo>
                  <a:cubicBezTo>
                    <a:pt x="0" y="31381"/>
                    <a:pt x="527" y="19869"/>
                    <a:pt x="6997" y="11595"/>
                  </a:cubicBezTo>
                  <a:cubicBezTo>
                    <a:pt x="13462" y="3301"/>
                    <a:pt x="24479" y="0"/>
                    <a:pt x="34480" y="3409"/>
                  </a:cubicBezTo>
                  <a:lnTo>
                    <a:pt x="367785" y="116941"/>
                  </a:lnTo>
                  <a:lnTo>
                    <a:pt x="371671" y="123012"/>
                  </a:lnTo>
                  <a:lnTo>
                    <a:pt x="745140" y="704437"/>
                  </a:lnTo>
                  <a:cubicBezTo>
                    <a:pt x="750709" y="713066"/>
                    <a:pt x="750201" y="724338"/>
                    <a:pt x="743858" y="732453"/>
                  </a:cubicBezTo>
                  <a:cubicBezTo>
                    <a:pt x="739178" y="738447"/>
                    <a:pt x="732059" y="741781"/>
                    <a:pt x="724738" y="741781"/>
                  </a:cubicBezTo>
                  <a:close/>
                  <a:moveTo>
                    <a:pt x="409257" y="592004"/>
                  </a:moveTo>
                  <a:lnTo>
                    <a:pt x="683869" y="685539"/>
                  </a:lnTo>
                  <a:lnTo>
                    <a:pt x="340785" y="151428"/>
                  </a:lnTo>
                  <a:lnTo>
                    <a:pt x="66173" y="57880"/>
                  </a:lnTo>
                  <a:close/>
                  <a:moveTo>
                    <a:pt x="730224" y="701338"/>
                  </a:moveTo>
                  <a:lnTo>
                    <a:pt x="730256" y="701344"/>
                  </a:lnTo>
                  <a:cubicBezTo>
                    <a:pt x="730256" y="701344"/>
                    <a:pt x="730237" y="701338"/>
                    <a:pt x="730224" y="701338"/>
                  </a:cubicBezTo>
                  <a:close/>
                  <a:moveTo>
                    <a:pt x="710342" y="726770"/>
                  </a:moveTo>
                  <a:cubicBezTo>
                    <a:pt x="710361" y="726782"/>
                    <a:pt x="710361" y="726795"/>
                    <a:pt x="710374" y="7268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5136605" y="4787556"/>
              <a:ext cx="716521" cy="704081"/>
            </a:xfrm>
            <a:custGeom>
              <a:rect b="b" l="l" r="r" t="t"/>
              <a:pathLst>
                <a:path extrusionOk="0" h="704081" w="716521">
                  <a:moveTo>
                    <a:pt x="382536" y="703376"/>
                  </a:moveTo>
                  <a:lnTo>
                    <a:pt x="716521" y="589610"/>
                  </a:lnTo>
                  <a:lnTo>
                    <a:pt x="339255" y="2266"/>
                  </a:lnTo>
                  <a:cubicBezTo>
                    <a:pt x="338232" y="685"/>
                    <a:pt x="336283" y="0"/>
                    <a:pt x="334511" y="609"/>
                  </a:cubicBezTo>
                  <a:lnTo>
                    <a:pt x="0" y="114547"/>
                  </a:lnTo>
                  <a:lnTo>
                    <a:pt x="376974" y="701433"/>
                  </a:lnTo>
                  <a:cubicBezTo>
                    <a:pt x="378167" y="703281"/>
                    <a:pt x="380460" y="704081"/>
                    <a:pt x="382536" y="703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5367755" y="4994278"/>
              <a:ext cx="405834" cy="283616"/>
            </a:xfrm>
            <a:custGeom>
              <a:rect b="b" l="l" r="r" t="t"/>
              <a:pathLst>
                <a:path extrusionOk="0" h="283616" w="405834">
                  <a:moveTo>
                    <a:pt x="328745" y="139045"/>
                  </a:moveTo>
                  <a:cubicBezTo>
                    <a:pt x="325818" y="140252"/>
                    <a:pt x="323792" y="140931"/>
                    <a:pt x="323361" y="141058"/>
                  </a:cubicBezTo>
                  <a:lnTo>
                    <a:pt x="314578" y="143744"/>
                  </a:lnTo>
                  <a:lnTo>
                    <a:pt x="306698" y="139014"/>
                  </a:lnTo>
                  <a:cubicBezTo>
                    <a:pt x="300685" y="135407"/>
                    <a:pt x="291877" y="131495"/>
                    <a:pt x="281692" y="126961"/>
                  </a:cubicBezTo>
                  <a:cubicBezTo>
                    <a:pt x="249091" y="112452"/>
                    <a:pt x="199828" y="90525"/>
                    <a:pt x="147491" y="38182"/>
                  </a:cubicBezTo>
                  <a:cubicBezTo>
                    <a:pt x="109289" y="0"/>
                    <a:pt x="46247" y="4254"/>
                    <a:pt x="15424" y="22015"/>
                  </a:cubicBezTo>
                  <a:cubicBezTo>
                    <a:pt x="5892" y="27508"/>
                    <a:pt x="0" y="34175"/>
                    <a:pt x="1085" y="38258"/>
                  </a:cubicBezTo>
                  <a:cubicBezTo>
                    <a:pt x="4476" y="51022"/>
                    <a:pt x="3721" y="64522"/>
                    <a:pt x="660" y="77876"/>
                  </a:cubicBezTo>
                  <a:cubicBezTo>
                    <a:pt x="33032" y="90239"/>
                    <a:pt x="96189" y="120434"/>
                    <a:pt x="129838" y="177425"/>
                  </a:cubicBezTo>
                  <a:cubicBezTo>
                    <a:pt x="163055" y="233737"/>
                    <a:pt x="319589" y="283616"/>
                    <a:pt x="403707" y="267582"/>
                  </a:cubicBezTo>
                  <a:cubicBezTo>
                    <a:pt x="404285" y="264839"/>
                    <a:pt x="405015" y="261962"/>
                    <a:pt x="405834" y="2590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5104927" y="4764890"/>
              <a:ext cx="779875" cy="746982"/>
            </a:xfrm>
            <a:custGeom>
              <a:rect b="b" l="l" r="r" t="t"/>
              <a:pathLst>
                <a:path extrusionOk="0" h="746982" w="779875">
                  <a:moveTo>
                    <a:pt x="412629" y="746982"/>
                  </a:moveTo>
                  <a:cubicBezTo>
                    <a:pt x="404145" y="746982"/>
                    <a:pt x="396024" y="742727"/>
                    <a:pt x="391236" y="735247"/>
                  </a:cubicBezTo>
                  <a:lnTo>
                    <a:pt x="0" y="126168"/>
                  </a:lnTo>
                  <a:lnTo>
                    <a:pt x="359524" y="3702"/>
                  </a:lnTo>
                  <a:cubicBezTo>
                    <a:pt x="370344" y="0"/>
                    <a:pt x="382206" y="4178"/>
                    <a:pt x="388353" y="13804"/>
                  </a:cubicBezTo>
                  <a:lnTo>
                    <a:pt x="779875" y="623335"/>
                  </a:lnTo>
                  <a:lnTo>
                    <a:pt x="420897" y="745597"/>
                  </a:lnTo>
                  <a:cubicBezTo>
                    <a:pt x="418172" y="746537"/>
                    <a:pt x="415385" y="746982"/>
                    <a:pt x="412629" y="746982"/>
                  </a:cubicBezTo>
                  <a:close/>
                  <a:moveTo>
                    <a:pt x="63347" y="148266"/>
                  </a:moveTo>
                  <a:lnTo>
                    <a:pt x="419328" y="702462"/>
                  </a:lnTo>
                  <a:lnTo>
                    <a:pt x="716527" y="601230"/>
                  </a:lnTo>
                  <a:lnTo>
                    <a:pt x="360546" y="47040"/>
                  </a:lnTo>
                  <a:close/>
                  <a:moveTo>
                    <a:pt x="353536" y="36106"/>
                  </a:moveTo>
                  <a:cubicBezTo>
                    <a:pt x="353548" y="36131"/>
                    <a:pt x="353561" y="36156"/>
                    <a:pt x="353574" y="36188"/>
                  </a:cubicBezTo>
                  <a:close/>
                  <a:moveTo>
                    <a:pt x="407562" y="706456"/>
                  </a:moveTo>
                  <a:cubicBezTo>
                    <a:pt x="407536" y="706469"/>
                    <a:pt x="407511" y="706481"/>
                    <a:pt x="407479" y="706488"/>
                  </a:cubicBezTo>
                  <a:close/>
                  <a:moveTo>
                    <a:pt x="426015" y="712889"/>
                  </a:moveTo>
                  <a:lnTo>
                    <a:pt x="426046" y="712927"/>
                  </a:lnTo>
                  <a:cubicBezTo>
                    <a:pt x="426046" y="712914"/>
                    <a:pt x="426027" y="712901"/>
                    <a:pt x="426015" y="7128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5811656" y="4790855"/>
              <a:ext cx="704380" cy="700620"/>
            </a:xfrm>
            <a:custGeom>
              <a:rect b="b" l="l" r="r" t="t"/>
              <a:pathLst>
                <a:path extrusionOk="0" h="700620" w="704380">
                  <a:moveTo>
                    <a:pt x="383698" y="699681"/>
                  </a:moveTo>
                  <a:lnTo>
                    <a:pt x="673265" y="601052"/>
                  </a:lnTo>
                  <a:cubicBezTo>
                    <a:pt x="695255" y="593553"/>
                    <a:pt x="704380" y="567410"/>
                    <a:pt x="691819" y="547865"/>
                  </a:cubicBezTo>
                  <a:lnTo>
                    <a:pt x="352653" y="19831"/>
                  </a:lnTo>
                  <a:cubicBezTo>
                    <a:pt x="343769" y="6000"/>
                    <a:pt x="326593" y="0"/>
                    <a:pt x="311029" y="5302"/>
                  </a:cubicBezTo>
                  <a:lnTo>
                    <a:pt x="0" y="111251"/>
                  </a:lnTo>
                  <a:lnTo>
                    <a:pt x="376313" y="697102"/>
                  </a:lnTo>
                  <a:cubicBezTo>
                    <a:pt x="377888" y="699554"/>
                    <a:pt x="380936" y="700620"/>
                    <a:pt x="383698" y="6996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5913231" y="5060235"/>
              <a:ext cx="209721" cy="222942"/>
            </a:xfrm>
            <a:custGeom>
              <a:rect b="b" l="l" r="r" t="t"/>
              <a:pathLst>
                <a:path extrusionOk="0" h="222942" w="209721">
                  <a:moveTo>
                    <a:pt x="127838" y="199021"/>
                  </a:moveTo>
                  <a:cubicBezTo>
                    <a:pt x="142189" y="208584"/>
                    <a:pt x="154273" y="217068"/>
                    <a:pt x="162420" y="222942"/>
                  </a:cubicBezTo>
                  <a:cubicBezTo>
                    <a:pt x="168344" y="220586"/>
                    <a:pt x="180682" y="213398"/>
                    <a:pt x="193986" y="191376"/>
                  </a:cubicBezTo>
                  <a:cubicBezTo>
                    <a:pt x="209721" y="165366"/>
                    <a:pt x="194690" y="130124"/>
                    <a:pt x="187407" y="115995"/>
                  </a:cubicBezTo>
                  <a:cubicBezTo>
                    <a:pt x="123183" y="95497"/>
                    <a:pt x="49256" y="40811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5779979" y="4768206"/>
              <a:ext cx="752455" cy="743350"/>
            </a:xfrm>
            <a:custGeom>
              <a:rect b="b" l="l" r="r" t="t"/>
              <a:pathLst>
                <a:path extrusionOk="0" h="743350" w="752455">
                  <a:moveTo>
                    <a:pt x="413327" y="743350"/>
                  </a:moveTo>
                  <a:cubicBezTo>
                    <a:pt x="404336" y="743350"/>
                    <a:pt x="395725" y="738854"/>
                    <a:pt x="390620" y="730973"/>
                  </a:cubicBezTo>
                  <a:lnTo>
                    <a:pt x="0" y="122853"/>
                  </a:lnTo>
                  <a:lnTo>
                    <a:pt x="336035" y="8381"/>
                  </a:lnTo>
                  <a:cubicBezTo>
                    <a:pt x="360686" y="0"/>
                    <a:pt x="387686" y="9429"/>
                    <a:pt x="401726" y="31311"/>
                  </a:cubicBezTo>
                  <a:lnTo>
                    <a:pt x="740892" y="559339"/>
                  </a:lnTo>
                  <a:cubicBezTo>
                    <a:pt x="750341" y="574039"/>
                    <a:pt x="752455" y="591940"/>
                    <a:pt x="746696" y="608437"/>
                  </a:cubicBezTo>
                  <a:cubicBezTo>
                    <a:pt x="740949" y="624941"/>
                    <a:pt x="728141" y="637635"/>
                    <a:pt x="711606" y="643267"/>
                  </a:cubicBezTo>
                  <a:lnTo>
                    <a:pt x="422008" y="741914"/>
                  </a:lnTo>
                  <a:cubicBezTo>
                    <a:pt x="419150" y="742880"/>
                    <a:pt x="416217" y="743350"/>
                    <a:pt x="413327" y="743350"/>
                  </a:cubicBezTo>
                  <a:close/>
                  <a:moveTo>
                    <a:pt x="63347" y="144951"/>
                  </a:moveTo>
                  <a:lnTo>
                    <a:pt x="419322" y="699147"/>
                  </a:lnTo>
                  <a:lnTo>
                    <a:pt x="698277" y="604126"/>
                  </a:lnTo>
                  <a:cubicBezTo>
                    <a:pt x="704335" y="602062"/>
                    <a:pt x="706761" y="597407"/>
                    <a:pt x="707663" y="594810"/>
                  </a:cubicBezTo>
                  <a:cubicBezTo>
                    <a:pt x="708558" y="592226"/>
                    <a:pt x="709574" y="587063"/>
                    <a:pt x="706113" y="581679"/>
                  </a:cubicBezTo>
                  <a:lnTo>
                    <a:pt x="366947" y="53651"/>
                  </a:lnTo>
                  <a:cubicBezTo>
                    <a:pt x="363188" y="47802"/>
                    <a:pt x="355942" y="45269"/>
                    <a:pt x="349364" y="475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4882067" y="4875907"/>
              <a:ext cx="1463795" cy="574230"/>
            </a:xfrm>
            <a:custGeom>
              <a:rect b="b" l="l" r="r" t="t"/>
              <a:pathLst>
                <a:path extrusionOk="0" h="574230" w="1463795">
                  <a:moveTo>
                    <a:pt x="1463795" y="206565"/>
                  </a:moveTo>
                  <a:lnTo>
                    <a:pt x="1432515" y="179527"/>
                  </a:lnTo>
                  <a:cubicBezTo>
                    <a:pt x="1431690" y="180479"/>
                    <a:pt x="1348765" y="274205"/>
                    <a:pt x="1259097" y="266973"/>
                  </a:cubicBezTo>
                  <a:cubicBezTo>
                    <a:pt x="1181563" y="260642"/>
                    <a:pt x="1049166" y="148570"/>
                    <a:pt x="1004697" y="105930"/>
                  </a:cubicBezTo>
                  <a:lnTo>
                    <a:pt x="1002652" y="103968"/>
                  </a:lnTo>
                  <a:lnTo>
                    <a:pt x="1000156" y="102628"/>
                  </a:lnTo>
                  <a:cubicBezTo>
                    <a:pt x="958259" y="80130"/>
                    <a:pt x="907891" y="77819"/>
                    <a:pt x="874858" y="96818"/>
                  </a:cubicBezTo>
                  <a:cubicBezTo>
                    <a:pt x="851573" y="110223"/>
                    <a:pt x="838219" y="133108"/>
                    <a:pt x="837279" y="161232"/>
                  </a:cubicBezTo>
                  <a:cubicBezTo>
                    <a:pt x="836117" y="195281"/>
                    <a:pt x="815568" y="210762"/>
                    <a:pt x="804151" y="216763"/>
                  </a:cubicBezTo>
                  <a:cubicBezTo>
                    <a:pt x="798150" y="213766"/>
                    <a:pt x="791489" y="210800"/>
                    <a:pt x="784193" y="207549"/>
                  </a:cubicBezTo>
                  <a:cubicBezTo>
                    <a:pt x="752601" y="193490"/>
                    <a:pt x="709345" y="174231"/>
                    <a:pt x="662419" y="127323"/>
                  </a:cubicBezTo>
                  <a:cubicBezTo>
                    <a:pt x="612413" y="77330"/>
                    <a:pt x="529069" y="76600"/>
                    <a:pt x="480479" y="104552"/>
                  </a:cubicBezTo>
                  <a:cubicBezTo>
                    <a:pt x="453155" y="120294"/>
                    <a:pt x="440563" y="143725"/>
                    <a:pt x="446798" y="167239"/>
                  </a:cubicBezTo>
                  <a:cubicBezTo>
                    <a:pt x="453072" y="190887"/>
                    <a:pt x="428066" y="231533"/>
                    <a:pt x="407377" y="256495"/>
                  </a:cubicBezTo>
                  <a:cubicBezTo>
                    <a:pt x="388588" y="254730"/>
                    <a:pt x="346386" y="249072"/>
                    <a:pt x="316826" y="232181"/>
                  </a:cubicBezTo>
                  <a:cubicBezTo>
                    <a:pt x="297097" y="220903"/>
                    <a:pt x="275088" y="194563"/>
                    <a:pt x="249605" y="164052"/>
                  </a:cubicBezTo>
                  <a:cubicBezTo>
                    <a:pt x="224885" y="134461"/>
                    <a:pt x="196869" y="100914"/>
                    <a:pt x="162134" y="70250"/>
                  </a:cubicBezTo>
                  <a:cubicBezTo>
                    <a:pt x="82499" y="0"/>
                    <a:pt x="3314" y="32638"/>
                    <a:pt x="0" y="34061"/>
                  </a:cubicBezTo>
                  <a:lnTo>
                    <a:pt x="16236" y="72091"/>
                  </a:lnTo>
                  <a:cubicBezTo>
                    <a:pt x="16840" y="71850"/>
                    <a:pt x="74529" y="48126"/>
                    <a:pt x="134778" y="101257"/>
                  </a:cubicBezTo>
                  <a:cubicBezTo>
                    <a:pt x="167151" y="129825"/>
                    <a:pt x="194100" y="162090"/>
                    <a:pt x="217868" y="190563"/>
                  </a:cubicBezTo>
                  <a:cubicBezTo>
                    <a:pt x="245903" y="224123"/>
                    <a:pt x="270122" y="253110"/>
                    <a:pt x="296316" y="268077"/>
                  </a:cubicBezTo>
                  <a:cubicBezTo>
                    <a:pt x="343839" y="295236"/>
                    <a:pt x="412426" y="298405"/>
                    <a:pt x="415315" y="298526"/>
                  </a:cubicBezTo>
                  <a:lnTo>
                    <a:pt x="424935" y="298932"/>
                  </a:lnTo>
                  <a:lnTo>
                    <a:pt x="431444" y="291826"/>
                  </a:lnTo>
                  <a:cubicBezTo>
                    <a:pt x="435406" y="287502"/>
                    <a:pt x="456037" y="264255"/>
                    <a:pt x="471487" y="234905"/>
                  </a:cubicBezTo>
                  <a:cubicBezTo>
                    <a:pt x="498614" y="245313"/>
                    <a:pt x="552767" y="270840"/>
                    <a:pt x="579907" y="316820"/>
                  </a:cubicBezTo>
                  <a:cubicBezTo>
                    <a:pt x="590607" y="334949"/>
                    <a:pt x="608679" y="351599"/>
                    <a:pt x="631228" y="366261"/>
                  </a:cubicBezTo>
                  <a:cubicBezTo>
                    <a:pt x="625900" y="392353"/>
                    <a:pt x="607364" y="452393"/>
                    <a:pt x="548601" y="459943"/>
                  </a:cubicBezTo>
                  <a:cubicBezTo>
                    <a:pt x="498875" y="445642"/>
                    <a:pt x="402971" y="441902"/>
                    <a:pt x="368623" y="524560"/>
                  </a:cubicBezTo>
                  <a:lnTo>
                    <a:pt x="406793" y="540429"/>
                  </a:lnTo>
                  <a:cubicBezTo>
                    <a:pt x="436435" y="469125"/>
                    <a:pt x="536187" y="499338"/>
                    <a:pt x="540385" y="500653"/>
                  </a:cubicBezTo>
                  <a:lnTo>
                    <a:pt x="544315" y="501903"/>
                  </a:lnTo>
                  <a:lnTo>
                    <a:pt x="548436" y="501535"/>
                  </a:lnTo>
                  <a:cubicBezTo>
                    <a:pt x="621772" y="495122"/>
                    <a:pt x="656431" y="434416"/>
                    <a:pt x="669048" y="387159"/>
                  </a:cubicBezTo>
                  <a:cubicBezTo>
                    <a:pt x="745261" y="423005"/>
                    <a:pt x="847197" y="439769"/>
                    <a:pt x="908272" y="424122"/>
                  </a:cubicBezTo>
                  <a:cubicBezTo>
                    <a:pt x="935158" y="430733"/>
                    <a:pt x="1071689" y="468814"/>
                    <a:pt x="1136027" y="574230"/>
                  </a:cubicBezTo>
                  <a:lnTo>
                    <a:pt x="1171314" y="552691"/>
                  </a:lnTo>
                  <a:cubicBezTo>
                    <a:pt x="1105922" y="445509"/>
                    <a:pt x="980243" y="401142"/>
                    <a:pt x="931633" y="387483"/>
                  </a:cubicBezTo>
                  <a:cubicBezTo>
                    <a:pt x="936294" y="371189"/>
                    <a:pt x="947578" y="348081"/>
                    <a:pt x="974642" y="343306"/>
                  </a:cubicBezTo>
                  <a:cubicBezTo>
                    <a:pt x="1009542" y="337299"/>
                    <a:pt x="1113332" y="399497"/>
                    <a:pt x="1176096" y="445681"/>
                  </a:cubicBezTo>
                  <a:lnTo>
                    <a:pt x="1180858" y="449186"/>
                  </a:lnTo>
                  <a:lnTo>
                    <a:pt x="1186757" y="449649"/>
                  </a:lnTo>
                  <a:cubicBezTo>
                    <a:pt x="1187138" y="449668"/>
                    <a:pt x="1187805" y="449706"/>
                    <a:pt x="1188726" y="449706"/>
                  </a:cubicBezTo>
                  <a:cubicBezTo>
                    <a:pt x="1197692" y="449706"/>
                    <a:pt x="1230877" y="446157"/>
                    <a:pt x="1260532" y="397103"/>
                  </a:cubicBezTo>
                  <a:cubicBezTo>
                    <a:pt x="1278693" y="367080"/>
                    <a:pt x="1274432" y="333495"/>
                    <a:pt x="1266539" y="308629"/>
                  </a:cubicBezTo>
                  <a:cubicBezTo>
                    <a:pt x="1267447" y="308635"/>
                    <a:pt x="1268374" y="308736"/>
                    <a:pt x="1269282" y="308736"/>
                  </a:cubicBezTo>
                  <a:cubicBezTo>
                    <a:pt x="1374324" y="308736"/>
                    <a:pt x="1460042" y="210908"/>
                    <a:pt x="1463795" y="206565"/>
                  </a:cubicBezTo>
                  <a:close/>
                  <a:moveTo>
                    <a:pt x="1225149" y="375704"/>
                  </a:moveTo>
                  <a:cubicBezTo>
                    <a:pt x="1211846" y="397725"/>
                    <a:pt x="1199508" y="404920"/>
                    <a:pt x="1193584" y="407269"/>
                  </a:cubicBezTo>
                  <a:cubicBezTo>
                    <a:pt x="1154442" y="379050"/>
                    <a:pt x="1027658" y="292017"/>
                    <a:pt x="967466" y="302590"/>
                  </a:cubicBezTo>
                  <a:cubicBezTo>
                    <a:pt x="917251" y="311442"/>
                    <a:pt x="895896" y="354831"/>
                    <a:pt x="889393" y="385952"/>
                  </a:cubicBezTo>
                  <a:cubicBezTo>
                    <a:pt x="805275" y="401986"/>
                    <a:pt x="648747" y="352107"/>
                    <a:pt x="615524" y="295795"/>
                  </a:cubicBezTo>
                  <a:cubicBezTo>
                    <a:pt x="581875" y="238804"/>
                    <a:pt x="518718" y="208616"/>
                    <a:pt x="486346" y="196246"/>
                  </a:cubicBezTo>
                  <a:cubicBezTo>
                    <a:pt x="489413" y="182892"/>
                    <a:pt x="490162" y="169392"/>
                    <a:pt x="486778" y="156629"/>
                  </a:cubicBezTo>
                  <a:cubicBezTo>
                    <a:pt x="485686" y="152546"/>
                    <a:pt x="491585" y="145878"/>
                    <a:pt x="501116" y="140385"/>
                  </a:cubicBezTo>
                  <a:cubicBezTo>
                    <a:pt x="531933" y="122631"/>
                    <a:pt x="594982" y="118370"/>
                    <a:pt x="633177" y="156552"/>
                  </a:cubicBezTo>
                  <a:cubicBezTo>
                    <a:pt x="685520" y="208895"/>
                    <a:pt x="734777" y="230822"/>
                    <a:pt x="767378" y="245332"/>
                  </a:cubicBezTo>
                  <a:cubicBezTo>
                    <a:pt x="777570" y="249866"/>
                    <a:pt x="786371" y="253777"/>
                    <a:pt x="792391" y="257384"/>
                  </a:cubicBezTo>
                  <a:lnTo>
                    <a:pt x="800265" y="262115"/>
                  </a:lnTo>
                  <a:lnTo>
                    <a:pt x="809053" y="259429"/>
                  </a:lnTo>
                  <a:cubicBezTo>
                    <a:pt x="811784" y="258597"/>
                    <a:pt x="876039" y="238137"/>
                    <a:pt x="878605" y="162623"/>
                  </a:cubicBezTo>
                  <a:cubicBezTo>
                    <a:pt x="879074" y="148736"/>
                    <a:pt x="884593" y="138931"/>
                    <a:pt x="895496" y="132657"/>
                  </a:cubicBezTo>
                  <a:cubicBezTo>
                    <a:pt x="915428" y="121202"/>
                    <a:pt x="949820" y="123437"/>
                    <a:pt x="978242" y="137833"/>
                  </a:cubicBezTo>
                  <a:cubicBezTo>
                    <a:pt x="996823" y="155378"/>
                    <a:pt x="1119441" y="268681"/>
                    <a:pt x="1218571" y="300323"/>
                  </a:cubicBezTo>
                  <a:cubicBezTo>
                    <a:pt x="1225854" y="314451"/>
                    <a:pt x="1240885" y="349694"/>
                    <a:pt x="1225149" y="3757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5288200" y="3994072"/>
              <a:ext cx="780161" cy="1137704"/>
            </a:xfrm>
            <a:custGeom>
              <a:rect b="b" l="l" r="r" t="t"/>
              <a:pathLst>
                <a:path extrusionOk="0" h="1137704" w="780161">
                  <a:moveTo>
                    <a:pt x="724852" y="595972"/>
                  </a:moveTo>
                  <a:cubicBezTo>
                    <a:pt x="761104" y="532930"/>
                    <a:pt x="780161" y="458749"/>
                    <a:pt x="775608" y="379818"/>
                  </a:cubicBezTo>
                  <a:cubicBezTo>
                    <a:pt x="764457" y="186575"/>
                    <a:pt x="608730" y="28924"/>
                    <a:pt x="415632" y="15620"/>
                  </a:cubicBezTo>
                  <a:cubicBezTo>
                    <a:pt x="188829" y="0"/>
                    <a:pt x="0" y="179355"/>
                    <a:pt x="0" y="402812"/>
                  </a:cubicBezTo>
                  <a:cubicBezTo>
                    <a:pt x="0" y="472795"/>
                    <a:pt x="18522" y="538441"/>
                    <a:pt x="50926" y="595134"/>
                  </a:cubicBezTo>
                  <a:cubicBezTo>
                    <a:pt x="109334" y="697318"/>
                    <a:pt x="166903" y="799979"/>
                    <a:pt x="218173" y="905935"/>
                  </a:cubicBezTo>
                  <a:lnTo>
                    <a:pt x="290899" y="1056227"/>
                  </a:lnTo>
                  <a:cubicBezTo>
                    <a:pt x="330320" y="1137704"/>
                    <a:pt x="446373" y="1137704"/>
                    <a:pt x="485794" y="1056227"/>
                  </a:cubicBezTo>
                  <a:lnTo>
                    <a:pt x="573360" y="875258"/>
                  </a:lnTo>
                  <a:cubicBezTo>
                    <a:pt x="619512" y="779875"/>
                    <a:pt x="672033" y="687838"/>
                    <a:pt x="724852" y="5959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5267516" y="3981155"/>
              <a:ext cx="821543" cy="1150924"/>
            </a:xfrm>
            <a:custGeom>
              <a:rect b="b" l="l" r="r" t="t"/>
              <a:pathLst>
                <a:path extrusionOk="0" h="1150924" w="821543">
                  <a:moveTo>
                    <a:pt x="409028" y="1150924"/>
                  </a:moveTo>
                  <a:lnTo>
                    <a:pt x="409009" y="1150924"/>
                  </a:lnTo>
                  <a:cubicBezTo>
                    <a:pt x="359162" y="1150918"/>
                    <a:pt x="314686" y="1123035"/>
                    <a:pt x="292976" y="1078147"/>
                  </a:cubicBezTo>
                  <a:lnTo>
                    <a:pt x="220237" y="927855"/>
                  </a:lnTo>
                  <a:cubicBezTo>
                    <a:pt x="167512" y="818864"/>
                    <a:pt x="106603" y="710926"/>
                    <a:pt x="53663" y="618312"/>
                  </a:cubicBezTo>
                  <a:cubicBezTo>
                    <a:pt x="18548" y="556882"/>
                    <a:pt x="0" y="486829"/>
                    <a:pt x="0" y="415728"/>
                  </a:cubicBezTo>
                  <a:cubicBezTo>
                    <a:pt x="0" y="302837"/>
                    <a:pt x="47351" y="193897"/>
                    <a:pt x="129914" y="116827"/>
                  </a:cubicBezTo>
                  <a:cubicBezTo>
                    <a:pt x="213626" y="38677"/>
                    <a:pt x="322986" y="0"/>
                    <a:pt x="437743" y="7912"/>
                  </a:cubicBezTo>
                  <a:cubicBezTo>
                    <a:pt x="642099" y="21990"/>
                    <a:pt x="805135" y="186912"/>
                    <a:pt x="816921" y="391547"/>
                  </a:cubicBezTo>
                  <a:cubicBezTo>
                    <a:pt x="821543" y="471614"/>
                    <a:pt x="803059" y="550335"/>
                    <a:pt x="763466" y="619188"/>
                  </a:cubicBezTo>
                  <a:cubicBezTo>
                    <a:pt x="707263" y="716914"/>
                    <a:pt x="657123" y="805287"/>
                    <a:pt x="612654" y="897185"/>
                  </a:cubicBezTo>
                  <a:lnTo>
                    <a:pt x="525087" y="1078147"/>
                  </a:lnTo>
                  <a:cubicBezTo>
                    <a:pt x="503370" y="1123041"/>
                    <a:pt x="458901" y="1150924"/>
                    <a:pt x="409028" y="1150924"/>
                  </a:cubicBezTo>
                  <a:close/>
                  <a:moveTo>
                    <a:pt x="408527" y="48253"/>
                  </a:moveTo>
                  <a:cubicBezTo>
                    <a:pt x="315017" y="48253"/>
                    <a:pt x="226936" y="82816"/>
                    <a:pt x="158127" y="147053"/>
                  </a:cubicBezTo>
                  <a:cubicBezTo>
                    <a:pt x="83908" y="216331"/>
                    <a:pt x="41351" y="314261"/>
                    <a:pt x="41351" y="415728"/>
                  </a:cubicBezTo>
                  <a:cubicBezTo>
                    <a:pt x="41351" y="479647"/>
                    <a:pt x="58013" y="542601"/>
                    <a:pt x="89566" y="597788"/>
                  </a:cubicBezTo>
                  <a:cubicBezTo>
                    <a:pt x="142849" y="691006"/>
                    <a:pt x="204158" y="799680"/>
                    <a:pt x="257467" y="909840"/>
                  </a:cubicBezTo>
                  <a:lnTo>
                    <a:pt x="330206" y="1060145"/>
                  </a:lnTo>
                  <a:cubicBezTo>
                    <a:pt x="345166" y="1091095"/>
                    <a:pt x="374637" y="1109573"/>
                    <a:pt x="409028" y="1109579"/>
                  </a:cubicBezTo>
                  <a:cubicBezTo>
                    <a:pt x="443414" y="1109579"/>
                    <a:pt x="472884" y="1091095"/>
                    <a:pt x="487864" y="1060145"/>
                  </a:cubicBezTo>
                  <a:lnTo>
                    <a:pt x="575417" y="879176"/>
                  </a:lnTo>
                  <a:cubicBezTo>
                    <a:pt x="620502" y="786047"/>
                    <a:pt x="671017" y="697001"/>
                    <a:pt x="727614" y="598582"/>
                  </a:cubicBezTo>
                  <a:cubicBezTo>
                    <a:pt x="763193" y="536721"/>
                    <a:pt x="779799" y="465943"/>
                    <a:pt x="775652" y="393928"/>
                  </a:cubicBezTo>
                  <a:cubicBezTo>
                    <a:pt x="765054" y="210032"/>
                    <a:pt x="618547" y="61817"/>
                    <a:pt x="434879" y="49174"/>
                  </a:cubicBezTo>
                  <a:cubicBezTo>
                    <a:pt x="426065" y="48558"/>
                    <a:pt x="417277" y="48253"/>
                    <a:pt x="408527" y="482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5460735" y="4181283"/>
              <a:ext cx="431203" cy="431209"/>
            </a:xfrm>
            <a:custGeom>
              <a:rect b="b" l="l" r="r" t="t"/>
              <a:pathLst>
                <a:path extrusionOk="0" h="431209" w="431203">
                  <a:moveTo>
                    <a:pt x="431203" y="215601"/>
                  </a:moveTo>
                  <a:cubicBezTo>
                    <a:pt x="431203" y="334676"/>
                    <a:pt x="334676" y="431209"/>
                    <a:pt x="215601" y="431209"/>
                  </a:cubicBezTo>
                  <a:cubicBezTo>
                    <a:pt x="96526" y="431209"/>
                    <a:pt x="0" y="334676"/>
                    <a:pt x="0" y="215601"/>
                  </a:cubicBezTo>
                  <a:cubicBezTo>
                    <a:pt x="0" y="96526"/>
                    <a:pt x="96526" y="0"/>
                    <a:pt x="215601" y="0"/>
                  </a:cubicBezTo>
                  <a:cubicBezTo>
                    <a:pt x="334676" y="0"/>
                    <a:pt x="431203" y="96526"/>
                    <a:pt x="431203" y="2156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5440065" y="4160606"/>
              <a:ext cx="472541" cy="472560"/>
            </a:xfrm>
            <a:custGeom>
              <a:rect b="b" l="l" r="r" t="t"/>
              <a:pathLst>
                <a:path extrusionOk="0" h="472560" w="472541">
                  <a:moveTo>
                    <a:pt x="236264" y="472560"/>
                  </a:moveTo>
                  <a:cubicBezTo>
                    <a:pt x="105981" y="472560"/>
                    <a:pt x="0" y="366566"/>
                    <a:pt x="0" y="236277"/>
                  </a:cubicBezTo>
                  <a:cubicBezTo>
                    <a:pt x="0" y="105994"/>
                    <a:pt x="105981" y="0"/>
                    <a:pt x="236264" y="0"/>
                  </a:cubicBezTo>
                  <a:cubicBezTo>
                    <a:pt x="366547" y="0"/>
                    <a:pt x="472541" y="105994"/>
                    <a:pt x="472541" y="236277"/>
                  </a:cubicBezTo>
                  <a:cubicBezTo>
                    <a:pt x="472541" y="366566"/>
                    <a:pt x="366547" y="472560"/>
                    <a:pt x="236264" y="472560"/>
                  </a:cubicBezTo>
                  <a:close/>
                  <a:moveTo>
                    <a:pt x="236264" y="41351"/>
                  </a:moveTo>
                  <a:cubicBezTo>
                    <a:pt x="128784" y="41351"/>
                    <a:pt x="41351" y="128797"/>
                    <a:pt x="41351" y="236277"/>
                  </a:cubicBezTo>
                  <a:cubicBezTo>
                    <a:pt x="41351" y="343769"/>
                    <a:pt x="128784" y="431215"/>
                    <a:pt x="236264" y="431215"/>
                  </a:cubicBezTo>
                  <a:cubicBezTo>
                    <a:pt x="343744" y="431215"/>
                    <a:pt x="431190" y="343769"/>
                    <a:pt x="431190" y="236277"/>
                  </a:cubicBezTo>
                  <a:cubicBezTo>
                    <a:pt x="431190" y="128797"/>
                    <a:pt x="343744" y="41351"/>
                    <a:pt x="236264" y="4135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5697910" y="4061912"/>
              <a:ext cx="151860" cy="82448"/>
            </a:xfrm>
            <a:custGeom>
              <a:rect b="b" l="l" r="r" t="t"/>
              <a:pathLst>
                <a:path extrusionOk="0" h="82448" w="151860">
                  <a:moveTo>
                    <a:pt x="136474" y="37725"/>
                  </a:moveTo>
                  <a:cubicBezTo>
                    <a:pt x="102146" y="19475"/>
                    <a:pt x="64700" y="7283"/>
                    <a:pt x="26212" y="1816"/>
                  </a:cubicBezTo>
                  <a:cubicBezTo>
                    <a:pt x="13411" y="0"/>
                    <a:pt x="1682" y="9359"/>
                    <a:pt x="793" y="22256"/>
                  </a:cubicBezTo>
                  <a:cubicBezTo>
                    <a:pt x="0" y="33743"/>
                    <a:pt x="8134" y="43961"/>
                    <a:pt x="19532" y="45561"/>
                  </a:cubicBezTo>
                  <a:cubicBezTo>
                    <a:pt x="53257" y="50298"/>
                    <a:pt x="86061" y="60985"/>
                    <a:pt x="116097" y="77019"/>
                  </a:cubicBezTo>
                  <a:cubicBezTo>
                    <a:pt x="126257" y="82448"/>
                    <a:pt x="138849" y="78974"/>
                    <a:pt x="144970" y="69234"/>
                  </a:cubicBezTo>
                  <a:lnTo>
                    <a:pt x="144976" y="69221"/>
                  </a:lnTo>
                  <a:cubicBezTo>
                    <a:pt x="151860" y="58261"/>
                    <a:pt x="147897" y="43795"/>
                    <a:pt x="136474" y="377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5339767" y="4063172"/>
              <a:ext cx="305714" cy="333705"/>
            </a:xfrm>
            <a:custGeom>
              <a:rect b="b" l="l" r="r" t="t"/>
              <a:pathLst>
                <a:path extrusionOk="0" h="333705" w="305714">
                  <a:moveTo>
                    <a:pt x="304539" y="21805"/>
                  </a:moveTo>
                  <a:cubicBezTo>
                    <a:pt x="303225" y="8966"/>
                    <a:pt x="291217" y="0"/>
                    <a:pt x="278498" y="2203"/>
                  </a:cubicBezTo>
                  <a:cubicBezTo>
                    <a:pt x="125983" y="28562"/>
                    <a:pt x="11664" y="155232"/>
                    <a:pt x="901" y="309791"/>
                  </a:cubicBezTo>
                  <a:cubicBezTo>
                    <a:pt x="0" y="322675"/>
                    <a:pt x="10134" y="333705"/>
                    <a:pt x="23044" y="333705"/>
                  </a:cubicBezTo>
                  <a:lnTo>
                    <a:pt x="23056" y="333705"/>
                  </a:lnTo>
                  <a:cubicBezTo>
                    <a:pt x="34582" y="333705"/>
                    <a:pt x="44240" y="324840"/>
                    <a:pt x="45021" y="313340"/>
                  </a:cubicBezTo>
                  <a:cubicBezTo>
                    <a:pt x="54203" y="178796"/>
                    <a:pt x="153727" y="68503"/>
                    <a:pt x="286505" y="45739"/>
                  </a:cubicBezTo>
                  <a:cubicBezTo>
                    <a:pt x="297865" y="43789"/>
                    <a:pt x="305714" y="33293"/>
                    <a:pt x="304539" y="218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5779586" y="4767980"/>
              <a:ext cx="62585" cy="74593"/>
            </a:xfrm>
            <a:custGeom>
              <a:rect b="b" l="l" r="r" t="t"/>
              <a:pathLst>
                <a:path extrusionOk="0" h="74593" w="62585">
                  <a:moveTo>
                    <a:pt x="47574" y="5645"/>
                  </a:moveTo>
                  <a:lnTo>
                    <a:pt x="47555" y="5632"/>
                  </a:lnTo>
                  <a:cubicBezTo>
                    <a:pt x="36658" y="0"/>
                    <a:pt x="23196" y="4279"/>
                    <a:pt x="17640" y="15220"/>
                  </a:cubicBezTo>
                  <a:cubicBezTo>
                    <a:pt x="13531" y="23317"/>
                    <a:pt x="9461" y="31438"/>
                    <a:pt x="5435" y="39579"/>
                  </a:cubicBezTo>
                  <a:cubicBezTo>
                    <a:pt x="0" y="50577"/>
                    <a:pt x="4641" y="63944"/>
                    <a:pt x="15690" y="69291"/>
                  </a:cubicBezTo>
                  <a:lnTo>
                    <a:pt x="15709" y="69297"/>
                  </a:lnTo>
                  <a:cubicBezTo>
                    <a:pt x="26650" y="74593"/>
                    <a:pt x="39750" y="70034"/>
                    <a:pt x="45135" y="59143"/>
                  </a:cubicBezTo>
                  <a:cubicBezTo>
                    <a:pt x="49085" y="51174"/>
                    <a:pt x="53066" y="43230"/>
                    <a:pt x="57086" y="35305"/>
                  </a:cubicBezTo>
                  <a:cubicBezTo>
                    <a:pt x="62585" y="24460"/>
                    <a:pt x="58375" y="11226"/>
                    <a:pt x="47574" y="56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5850535" y="4377439"/>
              <a:ext cx="162413" cy="330384"/>
            </a:xfrm>
            <a:custGeom>
              <a:rect b="b" l="l" r="r" t="t"/>
              <a:pathLst>
                <a:path extrusionOk="0" h="330384" w="162413">
                  <a:moveTo>
                    <a:pt x="138779" y="742"/>
                  </a:moveTo>
                  <a:cubicBezTo>
                    <a:pt x="127317" y="1403"/>
                    <a:pt x="118122" y="10725"/>
                    <a:pt x="118008" y="22205"/>
                  </a:cubicBezTo>
                  <a:cubicBezTo>
                    <a:pt x="117506" y="72529"/>
                    <a:pt x="104311" y="121450"/>
                    <a:pt x="79387" y="164795"/>
                  </a:cubicBezTo>
                  <a:cubicBezTo>
                    <a:pt x="56603" y="204444"/>
                    <a:pt x="30695" y="249662"/>
                    <a:pt x="5918" y="294455"/>
                  </a:cubicBezTo>
                  <a:cubicBezTo>
                    <a:pt x="0" y="305161"/>
                    <a:pt x="3962" y="318649"/>
                    <a:pt x="14700" y="324516"/>
                  </a:cubicBezTo>
                  <a:lnTo>
                    <a:pt x="14725" y="324535"/>
                  </a:lnTo>
                  <a:cubicBezTo>
                    <a:pt x="25425" y="330384"/>
                    <a:pt x="38804" y="326466"/>
                    <a:pt x="44710" y="315791"/>
                  </a:cubicBezTo>
                  <a:cubicBezTo>
                    <a:pt x="69297" y="271316"/>
                    <a:pt x="95078" y="226314"/>
                    <a:pt x="117773" y="186855"/>
                  </a:cubicBezTo>
                  <a:cubicBezTo>
                    <a:pt x="146354" y="137128"/>
                    <a:pt x="161563" y="81070"/>
                    <a:pt x="162255" y="23456"/>
                  </a:cubicBezTo>
                  <a:cubicBezTo>
                    <a:pt x="162413" y="10496"/>
                    <a:pt x="151720" y="0"/>
                    <a:pt x="138779" y="7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2"/>
          <p:cNvSpPr txBox="1"/>
          <p:nvPr>
            <p:ph type="title"/>
          </p:nvPr>
        </p:nvSpPr>
        <p:spPr>
          <a:xfrm>
            <a:off x="980700" y="228300"/>
            <a:ext cx="71826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Program </a:t>
            </a:r>
            <a:r>
              <a:rPr lang="en" sz="4000">
                <a:solidFill>
                  <a:schemeClr val="lt1"/>
                </a:solidFill>
              </a:rPr>
              <a:t>Goal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604" name="Google Shape;604;p32"/>
          <p:cNvSpPr txBox="1"/>
          <p:nvPr>
            <p:ph idx="1" type="body"/>
          </p:nvPr>
        </p:nvSpPr>
        <p:spPr>
          <a:xfrm>
            <a:off x="613050" y="990525"/>
            <a:ext cx="7917900" cy="33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/>
              <a:t>This program is made to compute the total cost of tickets bought by user and keep track of the stock of tickets based on the user’s destination.</a:t>
            </a:r>
            <a:endParaRPr sz="2500"/>
          </a:p>
        </p:txBody>
      </p:sp>
      <p:grpSp>
        <p:nvGrpSpPr>
          <p:cNvPr id="605" name="Google Shape;605;p32"/>
          <p:cNvGrpSpPr/>
          <p:nvPr/>
        </p:nvGrpSpPr>
        <p:grpSpPr>
          <a:xfrm>
            <a:off x="125948" y="3690974"/>
            <a:ext cx="1070522" cy="1234235"/>
            <a:chOff x="6190376" y="1095904"/>
            <a:chExt cx="3554189" cy="4097727"/>
          </a:xfrm>
        </p:grpSpPr>
        <p:sp>
          <p:nvSpPr>
            <p:cNvPr id="606" name="Google Shape;606;p32"/>
            <p:cNvSpPr/>
            <p:nvPr/>
          </p:nvSpPr>
          <p:spPr>
            <a:xfrm>
              <a:off x="7052254" y="1388946"/>
              <a:ext cx="2692311" cy="3804685"/>
            </a:xfrm>
            <a:custGeom>
              <a:rect b="b" l="l" r="r" t="t"/>
              <a:pathLst>
                <a:path extrusionOk="0" h="3804685" w="2692311">
                  <a:moveTo>
                    <a:pt x="29533" y="2823559"/>
                  </a:moveTo>
                  <a:cubicBezTo>
                    <a:pt x="17691" y="2913964"/>
                    <a:pt x="0" y="3006471"/>
                    <a:pt x="12693" y="3097758"/>
                  </a:cubicBezTo>
                  <a:cubicBezTo>
                    <a:pt x="43688" y="3320738"/>
                    <a:pt x="206609" y="3475234"/>
                    <a:pt x="411562" y="3535064"/>
                  </a:cubicBezTo>
                  <a:cubicBezTo>
                    <a:pt x="428726" y="3541579"/>
                    <a:pt x="447421" y="3546538"/>
                    <a:pt x="468045" y="3549243"/>
                  </a:cubicBezTo>
                  <a:cubicBezTo>
                    <a:pt x="479139" y="3551466"/>
                    <a:pt x="489775" y="3552685"/>
                    <a:pt x="500176" y="3553447"/>
                  </a:cubicBezTo>
                  <a:cubicBezTo>
                    <a:pt x="754640" y="3586784"/>
                    <a:pt x="1009110" y="3620122"/>
                    <a:pt x="1263567" y="3653459"/>
                  </a:cubicBezTo>
                  <a:cubicBezTo>
                    <a:pt x="1535652" y="3689102"/>
                    <a:pt x="1910207" y="3804685"/>
                    <a:pt x="2164003" y="3676738"/>
                  </a:cubicBezTo>
                  <a:cubicBezTo>
                    <a:pt x="2475579" y="3519665"/>
                    <a:pt x="2467610" y="3131623"/>
                    <a:pt x="2507164" y="2829725"/>
                  </a:cubicBezTo>
                  <a:cubicBezTo>
                    <a:pt x="2553404" y="2476766"/>
                    <a:pt x="2599639" y="2123814"/>
                    <a:pt x="2645873" y="1770862"/>
                  </a:cubicBezTo>
                  <a:cubicBezTo>
                    <a:pt x="2662802" y="1641652"/>
                    <a:pt x="2692311" y="1507642"/>
                    <a:pt x="2665177" y="1378667"/>
                  </a:cubicBezTo>
                  <a:cubicBezTo>
                    <a:pt x="2622169" y="1174191"/>
                    <a:pt x="2486539" y="1061967"/>
                    <a:pt x="2317896" y="1001325"/>
                  </a:cubicBezTo>
                  <a:cubicBezTo>
                    <a:pt x="2325122" y="946175"/>
                    <a:pt x="2332342" y="891012"/>
                    <a:pt x="2339574" y="835856"/>
                  </a:cubicBezTo>
                  <a:cubicBezTo>
                    <a:pt x="2492273" y="625506"/>
                    <a:pt x="2411984" y="282168"/>
                    <a:pt x="2155120" y="164033"/>
                  </a:cubicBezTo>
                  <a:cubicBezTo>
                    <a:pt x="1999761" y="92582"/>
                    <a:pt x="1795659" y="94030"/>
                    <a:pt x="1629175" y="72224"/>
                  </a:cubicBezTo>
                  <a:cubicBezTo>
                    <a:pt x="1468031" y="51111"/>
                    <a:pt x="1280972" y="0"/>
                    <a:pt x="1117473" y="22650"/>
                  </a:cubicBezTo>
                  <a:cubicBezTo>
                    <a:pt x="830459" y="62420"/>
                    <a:pt x="648138" y="379234"/>
                    <a:pt x="745890" y="628288"/>
                  </a:cubicBezTo>
                  <a:cubicBezTo>
                    <a:pt x="738606" y="683863"/>
                    <a:pt x="731329" y="739432"/>
                    <a:pt x="724046" y="795007"/>
                  </a:cubicBezTo>
                  <a:cubicBezTo>
                    <a:pt x="508000" y="816717"/>
                    <a:pt x="320179" y="922267"/>
                    <a:pt x="253034" y="1170057"/>
                  </a:cubicBezTo>
                  <a:cubicBezTo>
                    <a:pt x="217906" y="1299724"/>
                    <a:pt x="210216" y="1444313"/>
                    <a:pt x="192779" y="1577435"/>
                  </a:cubicBezTo>
                  <a:cubicBezTo>
                    <a:pt x="138366" y="1992807"/>
                    <a:pt x="83947" y="2408180"/>
                    <a:pt x="29533" y="282355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6920776" y="1217837"/>
              <a:ext cx="2692311" cy="3804685"/>
            </a:xfrm>
            <a:custGeom>
              <a:rect b="b" l="l" r="r" t="t"/>
              <a:pathLst>
                <a:path extrusionOk="0" h="3804685" w="2692311">
                  <a:moveTo>
                    <a:pt x="29533" y="2823552"/>
                  </a:moveTo>
                  <a:cubicBezTo>
                    <a:pt x="17691" y="2913957"/>
                    <a:pt x="0" y="3006464"/>
                    <a:pt x="12693" y="3097758"/>
                  </a:cubicBezTo>
                  <a:cubicBezTo>
                    <a:pt x="43688" y="3320738"/>
                    <a:pt x="206616" y="3475228"/>
                    <a:pt x="411568" y="3535057"/>
                  </a:cubicBezTo>
                  <a:cubicBezTo>
                    <a:pt x="428732" y="3541572"/>
                    <a:pt x="447421" y="3546532"/>
                    <a:pt x="468045" y="3549237"/>
                  </a:cubicBezTo>
                  <a:cubicBezTo>
                    <a:pt x="479139" y="3551459"/>
                    <a:pt x="489775" y="3552685"/>
                    <a:pt x="500176" y="3553447"/>
                  </a:cubicBezTo>
                  <a:cubicBezTo>
                    <a:pt x="754640" y="3586778"/>
                    <a:pt x="1009110" y="3620115"/>
                    <a:pt x="1263573" y="3653453"/>
                  </a:cubicBezTo>
                  <a:cubicBezTo>
                    <a:pt x="1535652" y="3689102"/>
                    <a:pt x="1910213" y="3804685"/>
                    <a:pt x="2164010" y="3676732"/>
                  </a:cubicBezTo>
                  <a:cubicBezTo>
                    <a:pt x="2475585" y="3519658"/>
                    <a:pt x="2467616" y="3131623"/>
                    <a:pt x="2507170" y="2829718"/>
                  </a:cubicBezTo>
                  <a:cubicBezTo>
                    <a:pt x="2553404" y="2476766"/>
                    <a:pt x="2599639" y="2123808"/>
                    <a:pt x="2645879" y="1770856"/>
                  </a:cubicBezTo>
                  <a:cubicBezTo>
                    <a:pt x="2662802" y="1641646"/>
                    <a:pt x="2692311" y="1507636"/>
                    <a:pt x="2665177" y="1378667"/>
                  </a:cubicBezTo>
                  <a:cubicBezTo>
                    <a:pt x="2622169" y="1174184"/>
                    <a:pt x="2486539" y="1061961"/>
                    <a:pt x="2317896" y="1001325"/>
                  </a:cubicBezTo>
                  <a:cubicBezTo>
                    <a:pt x="2325128" y="946169"/>
                    <a:pt x="2332348" y="891006"/>
                    <a:pt x="2339574" y="835856"/>
                  </a:cubicBezTo>
                  <a:cubicBezTo>
                    <a:pt x="2492279" y="625500"/>
                    <a:pt x="2411984" y="282162"/>
                    <a:pt x="2155126" y="164033"/>
                  </a:cubicBezTo>
                  <a:cubicBezTo>
                    <a:pt x="1999761" y="92576"/>
                    <a:pt x="1795665" y="94024"/>
                    <a:pt x="1629175" y="72218"/>
                  </a:cubicBezTo>
                  <a:cubicBezTo>
                    <a:pt x="1468037" y="51111"/>
                    <a:pt x="1280972" y="0"/>
                    <a:pt x="1117473" y="22650"/>
                  </a:cubicBezTo>
                  <a:cubicBezTo>
                    <a:pt x="830459" y="62414"/>
                    <a:pt x="648138" y="379228"/>
                    <a:pt x="745890" y="628281"/>
                  </a:cubicBezTo>
                  <a:cubicBezTo>
                    <a:pt x="738606" y="683856"/>
                    <a:pt x="731329" y="739432"/>
                    <a:pt x="724046" y="795000"/>
                  </a:cubicBezTo>
                  <a:cubicBezTo>
                    <a:pt x="508006" y="816711"/>
                    <a:pt x="320179" y="922267"/>
                    <a:pt x="253041" y="1170057"/>
                  </a:cubicBezTo>
                  <a:cubicBezTo>
                    <a:pt x="217912" y="1299718"/>
                    <a:pt x="210223" y="1444307"/>
                    <a:pt x="192779" y="1577428"/>
                  </a:cubicBezTo>
                  <a:cubicBezTo>
                    <a:pt x="138366" y="1992801"/>
                    <a:pt x="83947" y="2408180"/>
                    <a:pt x="29533" y="28235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8129328" y="2118578"/>
              <a:ext cx="574109" cy="328987"/>
            </a:xfrm>
            <a:custGeom>
              <a:rect b="b" l="l" r="r" t="t"/>
              <a:pathLst>
                <a:path extrusionOk="0" h="328987" w="574109">
                  <a:moveTo>
                    <a:pt x="547376" y="328987"/>
                  </a:moveTo>
                  <a:lnTo>
                    <a:pt x="415677" y="311734"/>
                  </a:lnTo>
                  <a:lnTo>
                    <a:pt x="432549" y="182937"/>
                  </a:lnTo>
                  <a:cubicBezTo>
                    <a:pt x="432898" y="180282"/>
                    <a:pt x="431025" y="177844"/>
                    <a:pt x="428371" y="177501"/>
                  </a:cubicBezTo>
                  <a:lnTo>
                    <a:pt x="154012" y="141554"/>
                  </a:lnTo>
                  <a:cubicBezTo>
                    <a:pt x="151358" y="141211"/>
                    <a:pt x="148920" y="143084"/>
                    <a:pt x="148570" y="145738"/>
                  </a:cubicBezTo>
                  <a:lnTo>
                    <a:pt x="131699" y="274535"/>
                  </a:lnTo>
                  <a:lnTo>
                    <a:pt x="0" y="257282"/>
                  </a:lnTo>
                  <a:lnTo>
                    <a:pt x="16871" y="128485"/>
                  </a:lnTo>
                  <a:cubicBezTo>
                    <a:pt x="26733" y="53212"/>
                    <a:pt x="95992" y="0"/>
                    <a:pt x="171265" y="9861"/>
                  </a:cubicBezTo>
                  <a:lnTo>
                    <a:pt x="445623" y="45802"/>
                  </a:lnTo>
                  <a:cubicBezTo>
                    <a:pt x="520896" y="55664"/>
                    <a:pt x="574109" y="124917"/>
                    <a:pt x="564248" y="2001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8081369" y="2073108"/>
              <a:ext cx="667531" cy="422414"/>
            </a:xfrm>
            <a:custGeom>
              <a:rect b="b" l="l" r="r" t="t"/>
              <a:pathLst>
                <a:path extrusionOk="0" h="422414" w="667531">
                  <a:moveTo>
                    <a:pt x="632174" y="422414"/>
                  </a:moveTo>
                  <a:lnTo>
                    <a:pt x="415683" y="394049"/>
                  </a:lnTo>
                  <a:lnTo>
                    <a:pt x="433177" y="260445"/>
                  </a:lnTo>
                  <a:lnTo>
                    <a:pt x="233997" y="234353"/>
                  </a:lnTo>
                  <a:lnTo>
                    <a:pt x="216490" y="367963"/>
                  </a:lnTo>
                  <a:lnTo>
                    <a:pt x="0" y="339598"/>
                  </a:lnTo>
                  <a:lnTo>
                    <a:pt x="22428" y="168395"/>
                  </a:lnTo>
                  <a:cubicBezTo>
                    <a:pt x="35350" y="69735"/>
                    <a:pt x="126123" y="0"/>
                    <a:pt x="224790" y="12928"/>
                  </a:cubicBezTo>
                  <a:lnTo>
                    <a:pt x="499148" y="48869"/>
                  </a:lnTo>
                  <a:cubicBezTo>
                    <a:pt x="597789" y="61791"/>
                    <a:pt x="667531" y="152552"/>
                    <a:pt x="654602" y="251212"/>
                  </a:cubicBezTo>
                  <a:close/>
                  <a:moveTo>
                    <a:pt x="511600" y="320357"/>
                  </a:moveTo>
                  <a:lnTo>
                    <a:pt x="558476" y="326497"/>
                  </a:lnTo>
                  <a:lnTo>
                    <a:pt x="569791" y="240099"/>
                  </a:lnTo>
                  <a:cubicBezTo>
                    <a:pt x="576586" y="188214"/>
                    <a:pt x="539908" y="140474"/>
                    <a:pt x="488035" y="133680"/>
                  </a:cubicBezTo>
                  <a:lnTo>
                    <a:pt x="213677" y="97732"/>
                  </a:lnTo>
                  <a:cubicBezTo>
                    <a:pt x="161772" y="90938"/>
                    <a:pt x="114039" y="127615"/>
                    <a:pt x="107232" y="179501"/>
                  </a:cubicBezTo>
                  <a:lnTo>
                    <a:pt x="95916" y="265899"/>
                  </a:lnTo>
                  <a:lnTo>
                    <a:pt x="142798" y="272046"/>
                  </a:lnTo>
                  <a:lnTo>
                    <a:pt x="154114" y="185648"/>
                  </a:lnTo>
                  <a:cubicBezTo>
                    <a:pt x="157524" y="159613"/>
                    <a:pt x="181502" y="141211"/>
                    <a:pt x="207530" y="144621"/>
                  </a:cubicBezTo>
                  <a:lnTo>
                    <a:pt x="481895" y="180562"/>
                  </a:lnTo>
                  <a:cubicBezTo>
                    <a:pt x="507923" y="183972"/>
                    <a:pt x="526326" y="207924"/>
                    <a:pt x="522916" y="23396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7171991" y="2240658"/>
              <a:ext cx="2183403" cy="2469153"/>
            </a:xfrm>
            <a:custGeom>
              <a:rect b="b" l="l" r="r" t="t"/>
              <a:pathLst>
                <a:path extrusionOk="0" h="2469153" w="2183403">
                  <a:moveTo>
                    <a:pt x="1841696" y="2465317"/>
                  </a:moveTo>
                  <a:lnTo>
                    <a:pt x="49993" y="2230596"/>
                  </a:lnTo>
                  <a:cubicBezTo>
                    <a:pt x="20662" y="2226754"/>
                    <a:pt x="0" y="2199855"/>
                    <a:pt x="3835" y="2170525"/>
                  </a:cubicBezTo>
                  <a:lnTo>
                    <a:pt x="281635" y="49999"/>
                  </a:lnTo>
                  <a:cubicBezTo>
                    <a:pt x="285476" y="20669"/>
                    <a:pt x="312369" y="0"/>
                    <a:pt x="341699" y="3841"/>
                  </a:cubicBezTo>
                  <a:lnTo>
                    <a:pt x="2133403" y="238563"/>
                  </a:lnTo>
                  <a:cubicBezTo>
                    <a:pt x="2162740" y="242404"/>
                    <a:pt x="2183403" y="269297"/>
                    <a:pt x="2179561" y="298634"/>
                  </a:cubicBezTo>
                  <a:lnTo>
                    <a:pt x="1901761" y="2419159"/>
                  </a:lnTo>
                  <a:cubicBezTo>
                    <a:pt x="1897919" y="2448496"/>
                    <a:pt x="1871027" y="2469153"/>
                    <a:pt x="1841696" y="24653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7138408" y="2207072"/>
              <a:ext cx="2250579" cy="2536329"/>
            </a:xfrm>
            <a:custGeom>
              <a:rect b="b" l="l" r="r" t="t"/>
              <a:pathLst>
                <a:path extrusionOk="0" h="2536329" w="2250579">
                  <a:moveTo>
                    <a:pt x="1667592" y="2514828"/>
                  </a:moveTo>
                  <a:lnTo>
                    <a:pt x="280142" y="2333066"/>
                  </a:lnTo>
                  <a:cubicBezTo>
                    <a:pt x="116020" y="2311565"/>
                    <a:pt x="0" y="2160549"/>
                    <a:pt x="21501" y="1996427"/>
                  </a:cubicBezTo>
                  <a:lnTo>
                    <a:pt x="246335" y="280162"/>
                  </a:lnTo>
                  <a:cubicBezTo>
                    <a:pt x="267836" y="116039"/>
                    <a:pt x="418839" y="0"/>
                    <a:pt x="582961" y="21501"/>
                  </a:cubicBezTo>
                  <a:lnTo>
                    <a:pt x="1970411" y="203257"/>
                  </a:lnTo>
                  <a:cubicBezTo>
                    <a:pt x="2134539" y="224758"/>
                    <a:pt x="2250579" y="375786"/>
                    <a:pt x="2229078" y="539908"/>
                  </a:cubicBezTo>
                  <a:lnTo>
                    <a:pt x="2004244" y="2256174"/>
                  </a:lnTo>
                  <a:cubicBezTo>
                    <a:pt x="1982743" y="2420296"/>
                    <a:pt x="1831714" y="2536329"/>
                    <a:pt x="1667592" y="2514828"/>
                  </a:cubicBezTo>
                  <a:close/>
                  <a:moveTo>
                    <a:pt x="571855" y="106305"/>
                  </a:moveTo>
                  <a:cubicBezTo>
                    <a:pt x="454501" y="90931"/>
                    <a:pt x="346525" y="173907"/>
                    <a:pt x="331152" y="291274"/>
                  </a:cubicBezTo>
                  <a:lnTo>
                    <a:pt x="106311" y="2007539"/>
                  </a:lnTo>
                  <a:cubicBezTo>
                    <a:pt x="90938" y="2124900"/>
                    <a:pt x="173894" y="2232882"/>
                    <a:pt x="291255" y="2248255"/>
                  </a:cubicBezTo>
                  <a:lnTo>
                    <a:pt x="1678705" y="2430011"/>
                  </a:lnTo>
                  <a:cubicBezTo>
                    <a:pt x="1796059" y="2445384"/>
                    <a:pt x="1904060" y="2362422"/>
                    <a:pt x="1919433" y="2245061"/>
                  </a:cubicBezTo>
                  <a:lnTo>
                    <a:pt x="2144268" y="528796"/>
                  </a:lnTo>
                  <a:cubicBezTo>
                    <a:pt x="2159647" y="411429"/>
                    <a:pt x="2076665" y="303441"/>
                    <a:pt x="1959305" y="2880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7418395" y="2252514"/>
              <a:ext cx="364242" cy="330384"/>
            </a:xfrm>
            <a:custGeom>
              <a:rect b="b" l="l" r="r" t="t"/>
              <a:pathLst>
                <a:path extrusionOk="0" h="330384" w="364242">
                  <a:moveTo>
                    <a:pt x="364242" y="27222"/>
                  </a:moveTo>
                  <a:lnTo>
                    <a:pt x="297434" y="18465"/>
                  </a:lnTo>
                  <a:cubicBezTo>
                    <a:pt x="156464" y="0"/>
                    <a:pt x="27216" y="99307"/>
                    <a:pt x="8750" y="240277"/>
                  </a:cubicBezTo>
                  <a:lnTo>
                    <a:pt x="0" y="307086"/>
                  </a:lnTo>
                  <a:cubicBezTo>
                    <a:pt x="177863" y="330384"/>
                    <a:pt x="340944" y="205085"/>
                    <a:pt x="364242" y="272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7370437" y="2207072"/>
              <a:ext cx="460146" cy="421259"/>
            </a:xfrm>
            <a:custGeom>
              <a:rect b="b" l="l" r="r" t="t"/>
              <a:pathLst>
                <a:path extrusionOk="0" h="421259" w="460146">
                  <a:moveTo>
                    <a:pt x="42405" y="394931"/>
                  </a:moveTo>
                  <a:lnTo>
                    <a:pt x="0" y="389375"/>
                  </a:lnTo>
                  <a:lnTo>
                    <a:pt x="14306" y="280162"/>
                  </a:lnTo>
                  <a:cubicBezTo>
                    <a:pt x="35807" y="116039"/>
                    <a:pt x="186810" y="0"/>
                    <a:pt x="350932" y="21501"/>
                  </a:cubicBezTo>
                  <a:lnTo>
                    <a:pt x="460146" y="35801"/>
                  </a:lnTo>
                  <a:lnTo>
                    <a:pt x="454596" y="78206"/>
                  </a:lnTo>
                  <a:cubicBezTo>
                    <a:pt x="428269" y="279177"/>
                    <a:pt x="243363" y="421259"/>
                    <a:pt x="42405" y="394931"/>
                  </a:cubicBezTo>
                  <a:close/>
                  <a:moveTo>
                    <a:pt x="339826" y="106305"/>
                  </a:moveTo>
                  <a:cubicBezTo>
                    <a:pt x="222472" y="90931"/>
                    <a:pt x="114496" y="173907"/>
                    <a:pt x="99123" y="291274"/>
                  </a:cubicBezTo>
                  <a:lnTo>
                    <a:pt x="96342" y="312477"/>
                  </a:lnTo>
                  <a:cubicBezTo>
                    <a:pt x="219055" y="309854"/>
                    <a:pt x="326878" y="226999"/>
                    <a:pt x="361029" y="1090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9013149" y="2443989"/>
              <a:ext cx="330390" cy="364242"/>
            </a:xfrm>
            <a:custGeom>
              <a:rect b="b" l="l" r="r" t="t"/>
              <a:pathLst>
                <a:path extrusionOk="0" h="364242" w="330390">
                  <a:moveTo>
                    <a:pt x="303168" y="364242"/>
                  </a:moveTo>
                  <a:lnTo>
                    <a:pt x="311924" y="297434"/>
                  </a:lnTo>
                  <a:cubicBezTo>
                    <a:pt x="330390" y="156463"/>
                    <a:pt x="231076" y="27222"/>
                    <a:pt x="90112" y="8756"/>
                  </a:cubicBezTo>
                  <a:lnTo>
                    <a:pt x="23304" y="0"/>
                  </a:lnTo>
                  <a:cubicBezTo>
                    <a:pt x="0" y="177863"/>
                    <a:pt x="125298" y="340944"/>
                    <a:pt x="303168" y="36424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8967730" y="2396020"/>
              <a:ext cx="421259" cy="460178"/>
            </a:xfrm>
            <a:custGeom>
              <a:rect b="b" l="l" r="r" t="t"/>
              <a:pathLst>
                <a:path extrusionOk="0" h="460178" w="421259">
                  <a:moveTo>
                    <a:pt x="385445" y="460178"/>
                  </a:moveTo>
                  <a:lnTo>
                    <a:pt x="343046" y="454621"/>
                  </a:lnTo>
                  <a:cubicBezTo>
                    <a:pt x="142062" y="428288"/>
                    <a:pt x="0" y="243370"/>
                    <a:pt x="26327" y="42405"/>
                  </a:cubicBezTo>
                  <a:lnTo>
                    <a:pt x="31883" y="0"/>
                  </a:lnTo>
                  <a:lnTo>
                    <a:pt x="141090" y="14306"/>
                  </a:lnTo>
                  <a:cubicBezTo>
                    <a:pt x="305219" y="35813"/>
                    <a:pt x="421259" y="186842"/>
                    <a:pt x="399757" y="350964"/>
                  </a:cubicBezTo>
                  <a:close/>
                  <a:moveTo>
                    <a:pt x="108781" y="96342"/>
                  </a:moveTo>
                  <a:cubicBezTo>
                    <a:pt x="111404" y="219075"/>
                    <a:pt x="194240" y="326904"/>
                    <a:pt x="312166" y="361054"/>
                  </a:cubicBezTo>
                  <a:lnTo>
                    <a:pt x="314947" y="339851"/>
                  </a:lnTo>
                  <a:cubicBezTo>
                    <a:pt x="330326" y="222478"/>
                    <a:pt x="247338" y="114490"/>
                    <a:pt x="129984" y="9911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7183841" y="4142240"/>
              <a:ext cx="330384" cy="364242"/>
            </a:xfrm>
            <a:custGeom>
              <a:rect b="b" l="l" r="r" t="t"/>
              <a:pathLst>
                <a:path extrusionOk="0" h="364242" w="330384">
                  <a:moveTo>
                    <a:pt x="27222" y="0"/>
                  </a:moveTo>
                  <a:lnTo>
                    <a:pt x="18465" y="66808"/>
                  </a:lnTo>
                  <a:cubicBezTo>
                    <a:pt x="0" y="207778"/>
                    <a:pt x="99314" y="337026"/>
                    <a:pt x="240277" y="355485"/>
                  </a:cubicBezTo>
                  <a:lnTo>
                    <a:pt x="307086" y="364242"/>
                  </a:lnTo>
                  <a:cubicBezTo>
                    <a:pt x="330384" y="186378"/>
                    <a:pt x="205092" y="23298"/>
                    <a:pt x="27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7138409" y="4094276"/>
              <a:ext cx="421239" cy="460165"/>
            </a:xfrm>
            <a:custGeom>
              <a:rect b="b" l="l" r="r" t="t"/>
              <a:pathLst>
                <a:path extrusionOk="0" h="460165" w="421239">
                  <a:moveTo>
                    <a:pt x="389356" y="460165"/>
                  </a:moveTo>
                  <a:lnTo>
                    <a:pt x="280142" y="445858"/>
                  </a:lnTo>
                  <a:cubicBezTo>
                    <a:pt x="116020" y="424364"/>
                    <a:pt x="0" y="273342"/>
                    <a:pt x="21501" y="109226"/>
                  </a:cubicBezTo>
                  <a:lnTo>
                    <a:pt x="35814" y="0"/>
                  </a:lnTo>
                  <a:lnTo>
                    <a:pt x="78219" y="5556"/>
                  </a:lnTo>
                  <a:cubicBezTo>
                    <a:pt x="279165" y="31876"/>
                    <a:pt x="421239" y="216795"/>
                    <a:pt x="394912" y="417766"/>
                  </a:cubicBezTo>
                  <a:close/>
                  <a:moveTo>
                    <a:pt x="109093" y="99117"/>
                  </a:moveTo>
                  <a:lnTo>
                    <a:pt x="106311" y="120338"/>
                  </a:lnTo>
                  <a:cubicBezTo>
                    <a:pt x="90938" y="237693"/>
                    <a:pt x="173894" y="345674"/>
                    <a:pt x="291255" y="361054"/>
                  </a:cubicBezTo>
                  <a:lnTo>
                    <a:pt x="312451" y="363829"/>
                  </a:lnTo>
                  <a:cubicBezTo>
                    <a:pt x="309829" y="241090"/>
                    <a:pt x="226993" y="133267"/>
                    <a:pt x="109093" y="9911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8744739" y="4367575"/>
              <a:ext cx="364248" cy="330384"/>
            </a:xfrm>
            <a:custGeom>
              <a:rect b="b" l="l" r="r" t="t"/>
              <a:pathLst>
                <a:path extrusionOk="0" h="330384" w="364248">
                  <a:moveTo>
                    <a:pt x="355498" y="90106"/>
                  </a:moveTo>
                  <a:lnTo>
                    <a:pt x="364248" y="23298"/>
                  </a:lnTo>
                  <a:cubicBezTo>
                    <a:pt x="186378" y="0"/>
                    <a:pt x="23304" y="125298"/>
                    <a:pt x="0" y="303161"/>
                  </a:cubicBezTo>
                  <a:lnTo>
                    <a:pt x="66808" y="311918"/>
                  </a:lnTo>
                  <a:cubicBezTo>
                    <a:pt x="207778" y="330384"/>
                    <a:pt x="337026" y="231076"/>
                    <a:pt x="355498" y="901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8696792" y="4322137"/>
              <a:ext cx="460165" cy="421265"/>
            </a:xfrm>
            <a:custGeom>
              <a:rect b="b" l="l" r="r" t="t"/>
              <a:pathLst>
                <a:path extrusionOk="0" h="421265" w="460165">
                  <a:moveTo>
                    <a:pt x="109207" y="399764"/>
                  </a:moveTo>
                  <a:lnTo>
                    <a:pt x="0" y="385451"/>
                  </a:lnTo>
                  <a:lnTo>
                    <a:pt x="5549" y="343046"/>
                  </a:lnTo>
                  <a:cubicBezTo>
                    <a:pt x="31876" y="142081"/>
                    <a:pt x="216782" y="0"/>
                    <a:pt x="417766" y="26327"/>
                  </a:cubicBezTo>
                  <a:lnTo>
                    <a:pt x="460165" y="31876"/>
                  </a:lnTo>
                  <a:lnTo>
                    <a:pt x="445858" y="141109"/>
                  </a:lnTo>
                  <a:cubicBezTo>
                    <a:pt x="424357" y="305231"/>
                    <a:pt x="273335" y="421265"/>
                    <a:pt x="109207" y="399764"/>
                  </a:cubicBezTo>
                  <a:close/>
                  <a:moveTo>
                    <a:pt x="99117" y="312172"/>
                  </a:moveTo>
                  <a:lnTo>
                    <a:pt x="120319" y="314947"/>
                  </a:lnTo>
                  <a:cubicBezTo>
                    <a:pt x="237674" y="330320"/>
                    <a:pt x="345674" y="247357"/>
                    <a:pt x="361048" y="130003"/>
                  </a:cubicBezTo>
                  <a:lnTo>
                    <a:pt x="363829" y="108781"/>
                  </a:lnTo>
                  <a:cubicBezTo>
                    <a:pt x="241077" y="111404"/>
                    <a:pt x="133267" y="194259"/>
                    <a:pt x="99117" y="3121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7550552" y="3154936"/>
              <a:ext cx="454056" cy="1395514"/>
            </a:xfrm>
            <a:custGeom>
              <a:rect b="b" l="l" r="r" t="t"/>
              <a:pathLst>
                <a:path extrusionOk="0" h="1395514" w="454056">
                  <a:moveTo>
                    <a:pt x="275977" y="1395514"/>
                  </a:moveTo>
                  <a:lnTo>
                    <a:pt x="0" y="1359363"/>
                  </a:lnTo>
                  <a:lnTo>
                    <a:pt x="178085" y="0"/>
                  </a:lnTo>
                  <a:lnTo>
                    <a:pt x="454056" y="361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7502589" y="3106981"/>
              <a:ext cx="549986" cy="1491430"/>
            </a:xfrm>
            <a:custGeom>
              <a:rect b="b" l="l" r="r" t="t"/>
              <a:pathLst>
                <a:path extrusionOk="0" h="1491430" w="549986">
                  <a:moveTo>
                    <a:pt x="360794" y="1491430"/>
                  </a:moveTo>
                  <a:lnTo>
                    <a:pt x="0" y="1444161"/>
                  </a:lnTo>
                  <a:lnTo>
                    <a:pt x="189185" y="0"/>
                  </a:lnTo>
                  <a:lnTo>
                    <a:pt x="549986" y="47263"/>
                  </a:lnTo>
                  <a:close/>
                  <a:moveTo>
                    <a:pt x="95916" y="1370469"/>
                  </a:moveTo>
                  <a:lnTo>
                    <a:pt x="287089" y="1395507"/>
                  </a:lnTo>
                  <a:lnTo>
                    <a:pt x="454063" y="120967"/>
                  </a:lnTo>
                  <a:lnTo>
                    <a:pt x="262890" y="959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7677311" y="2287544"/>
              <a:ext cx="440924" cy="1349025"/>
            </a:xfrm>
            <a:custGeom>
              <a:rect b="b" l="l" r="r" t="t"/>
              <a:pathLst>
                <a:path extrusionOk="0" h="1349025" w="440924">
                  <a:moveTo>
                    <a:pt x="129889" y="1339043"/>
                  </a:moveTo>
                  <a:lnTo>
                    <a:pt x="129889" y="1339043"/>
                  </a:lnTo>
                  <a:cubicBezTo>
                    <a:pt x="53682" y="1329061"/>
                    <a:pt x="0" y="1259185"/>
                    <a:pt x="9982" y="1182979"/>
                  </a:cubicBezTo>
                  <a:lnTo>
                    <a:pt x="164953" y="0"/>
                  </a:lnTo>
                  <a:lnTo>
                    <a:pt x="440924" y="36150"/>
                  </a:lnTo>
                  <a:lnTo>
                    <a:pt x="285953" y="1219130"/>
                  </a:lnTo>
                  <a:cubicBezTo>
                    <a:pt x="275971" y="1295336"/>
                    <a:pt x="206095" y="1349025"/>
                    <a:pt x="129889" y="133904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7631853" y="2239580"/>
              <a:ext cx="534352" cy="1442440"/>
            </a:xfrm>
            <a:custGeom>
              <a:rect b="b" l="l" r="r" t="t"/>
              <a:pathLst>
                <a:path extrusionOk="0" h="1442440" w="534352">
                  <a:moveTo>
                    <a:pt x="169811" y="1429410"/>
                  </a:moveTo>
                  <a:cubicBezTo>
                    <a:pt x="70345" y="1416380"/>
                    <a:pt x="0" y="1324844"/>
                    <a:pt x="13023" y="1225378"/>
                  </a:cubicBezTo>
                  <a:lnTo>
                    <a:pt x="173558" y="0"/>
                  </a:lnTo>
                  <a:lnTo>
                    <a:pt x="534352" y="47263"/>
                  </a:lnTo>
                  <a:lnTo>
                    <a:pt x="373824" y="1272647"/>
                  </a:lnTo>
                  <a:cubicBezTo>
                    <a:pt x="360794" y="1372114"/>
                    <a:pt x="269278" y="1442440"/>
                    <a:pt x="169811" y="1429410"/>
                  </a:cubicBezTo>
                  <a:close/>
                  <a:moveTo>
                    <a:pt x="247256" y="95916"/>
                  </a:moveTo>
                  <a:lnTo>
                    <a:pt x="97840" y="1236484"/>
                  </a:lnTo>
                  <a:cubicBezTo>
                    <a:pt x="90932" y="1289189"/>
                    <a:pt x="128187" y="1337697"/>
                    <a:pt x="180917" y="1344606"/>
                  </a:cubicBezTo>
                  <a:cubicBezTo>
                    <a:pt x="233622" y="1351502"/>
                    <a:pt x="282111" y="1314234"/>
                    <a:pt x="289013" y="1261535"/>
                  </a:cubicBezTo>
                  <a:lnTo>
                    <a:pt x="438429" y="12096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7658479" y="3002354"/>
              <a:ext cx="398589" cy="476408"/>
            </a:xfrm>
            <a:custGeom>
              <a:rect b="b" l="l" r="r" t="t"/>
              <a:pathLst>
                <a:path extrusionOk="0" h="476408" w="398589">
                  <a:moveTo>
                    <a:pt x="169805" y="463378"/>
                  </a:moveTo>
                  <a:cubicBezTo>
                    <a:pt x="70338" y="450354"/>
                    <a:pt x="0" y="358819"/>
                    <a:pt x="13030" y="259346"/>
                  </a:cubicBezTo>
                  <a:lnTo>
                    <a:pt x="24764" y="169779"/>
                  </a:lnTo>
                  <a:cubicBezTo>
                    <a:pt x="37795" y="70307"/>
                    <a:pt x="129336" y="0"/>
                    <a:pt x="228803" y="13030"/>
                  </a:cubicBezTo>
                  <a:cubicBezTo>
                    <a:pt x="328275" y="26054"/>
                    <a:pt x="398589" y="117570"/>
                    <a:pt x="385559" y="217043"/>
                  </a:cubicBezTo>
                  <a:lnTo>
                    <a:pt x="373824" y="306609"/>
                  </a:lnTo>
                  <a:cubicBezTo>
                    <a:pt x="360794" y="406082"/>
                    <a:pt x="269278" y="476408"/>
                    <a:pt x="169805" y="463378"/>
                  </a:cubicBezTo>
                  <a:close/>
                  <a:moveTo>
                    <a:pt x="217697" y="97834"/>
                  </a:moveTo>
                  <a:cubicBezTo>
                    <a:pt x="164966" y="90925"/>
                    <a:pt x="116478" y="128187"/>
                    <a:pt x="109575" y="180886"/>
                  </a:cubicBezTo>
                  <a:lnTo>
                    <a:pt x="97840" y="270459"/>
                  </a:lnTo>
                  <a:cubicBezTo>
                    <a:pt x="90931" y="323157"/>
                    <a:pt x="128187" y="371665"/>
                    <a:pt x="180917" y="378574"/>
                  </a:cubicBezTo>
                  <a:cubicBezTo>
                    <a:pt x="233622" y="385476"/>
                    <a:pt x="282117" y="348208"/>
                    <a:pt x="289013" y="295503"/>
                  </a:cubicBezTo>
                  <a:lnTo>
                    <a:pt x="300748" y="205930"/>
                  </a:lnTo>
                  <a:cubicBezTo>
                    <a:pt x="307651" y="153231"/>
                    <a:pt x="270395" y="104743"/>
                    <a:pt x="217697" y="978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7796811" y="3163318"/>
              <a:ext cx="98145" cy="335940"/>
            </a:xfrm>
            <a:custGeom>
              <a:rect b="b" l="l" r="r" t="t"/>
              <a:pathLst>
                <a:path extrusionOk="0" h="335940" w="98145">
                  <a:moveTo>
                    <a:pt x="27349" y="333838"/>
                  </a:moveTo>
                  <a:lnTo>
                    <a:pt x="27349" y="333838"/>
                  </a:lnTo>
                  <a:cubicBezTo>
                    <a:pt x="11309" y="331736"/>
                    <a:pt x="0" y="317030"/>
                    <a:pt x="2101" y="300977"/>
                  </a:cubicBezTo>
                  <a:lnTo>
                    <a:pt x="37947" y="27343"/>
                  </a:lnTo>
                  <a:cubicBezTo>
                    <a:pt x="40049" y="11296"/>
                    <a:pt x="54762" y="0"/>
                    <a:pt x="70808" y="2101"/>
                  </a:cubicBezTo>
                  <a:cubicBezTo>
                    <a:pt x="86848" y="4203"/>
                    <a:pt x="98145" y="18910"/>
                    <a:pt x="96043" y="34956"/>
                  </a:cubicBezTo>
                  <a:lnTo>
                    <a:pt x="60204" y="308590"/>
                  </a:lnTo>
                  <a:cubicBezTo>
                    <a:pt x="58102" y="324637"/>
                    <a:pt x="43389" y="335940"/>
                    <a:pt x="27349" y="3338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8409136" y="3654744"/>
              <a:ext cx="403320" cy="1008183"/>
            </a:xfrm>
            <a:custGeom>
              <a:rect b="b" l="l" r="r" t="t"/>
              <a:pathLst>
                <a:path extrusionOk="0" h="1008183" w="403320">
                  <a:moveTo>
                    <a:pt x="275977" y="1008183"/>
                  </a:moveTo>
                  <a:lnTo>
                    <a:pt x="0" y="972032"/>
                  </a:lnTo>
                  <a:lnTo>
                    <a:pt x="127342" y="0"/>
                  </a:lnTo>
                  <a:lnTo>
                    <a:pt x="403320" y="361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8361166" y="3606782"/>
              <a:ext cx="499249" cy="1104106"/>
            </a:xfrm>
            <a:custGeom>
              <a:rect b="b" l="l" r="r" t="t"/>
              <a:pathLst>
                <a:path extrusionOk="0" h="1104106" w="499249">
                  <a:moveTo>
                    <a:pt x="360794" y="1104106"/>
                  </a:moveTo>
                  <a:lnTo>
                    <a:pt x="0" y="1056836"/>
                  </a:lnTo>
                  <a:lnTo>
                    <a:pt x="138449" y="0"/>
                  </a:lnTo>
                  <a:lnTo>
                    <a:pt x="499249" y="47263"/>
                  </a:lnTo>
                  <a:close/>
                  <a:moveTo>
                    <a:pt x="95916" y="983145"/>
                  </a:moveTo>
                  <a:lnTo>
                    <a:pt x="287096" y="1008183"/>
                  </a:lnTo>
                  <a:lnTo>
                    <a:pt x="403326" y="120967"/>
                  </a:lnTo>
                  <a:lnTo>
                    <a:pt x="212147" y="959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8485150" y="2400021"/>
              <a:ext cx="491674" cy="1736350"/>
            </a:xfrm>
            <a:custGeom>
              <a:rect b="b" l="l" r="r" t="t"/>
              <a:pathLst>
                <a:path extrusionOk="0" h="1736350" w="491674">
                  <a:moveTo>
                    <a:pt x="129895" y="1726374"/>
                  </a:moveTo>
                  <a:lnTo>
                    <a:pt x="129895" y="1726374"/>
                  </a:lnTo>
                  <a:cubicBezTo>
                    <a:pt x="53689" y="1716392"/>
                    <a:pt x="0" y="1646516"/>
                    <a:pt x="9982" y="1570310"/>
                  </a:cubicBezTo>
                  <a:lnTo>
                    <a:pt x="215703" y="0"/>
                  </a:lnTo>
                  <a:lnTo>
                    <a:pt x="491674" y="36150"/>
                  </a:lnTo>
                  <a:lnTo>
                    <a:pt x="285959" y="1606461"/>
                  </a:lnTo>
                  <a:cubicBezTo>
                    <a:pt x="275977" y="1682673"/>
                    <a:pt x="206101" y="1736350"/>
                    <a:pt x="129895" y="17263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8439687" y="2352057"/>
              <a:ext cx="585101" cy="1829771"/>
            </a:xfrm>
            <a:custGeom>
              <a:rect b="b" l="l" r="r" t="t"/>
              <a:pathLst>
                <a:path extrusionOk="0" h="1829771" w="585101">
                  <a:moveTo>
                    <a:pt x="169811" y="1816735"/>
                  </a:moveTo>
                  <a:cubicBezTo>
                    <a:pt x="70338" y="1803704"/>
                    <a:pt x="0" y="1712188"/>
                    <a:pt x="13030" y="1612715"/>
                  </a:cubicBezTo>
                  <a:lnTo>
                    <a:pt x="224307" y="0"/>
                  </a:lnTo>
                  <a:lnTo>
                    <a:pt x="585101" y="47263"/>
                  </a:lnTo>
                  <a:lnTo>
                    <a:pt x="373824" y="1659985"/>
                  </a:lnTo>
                  <a:cubicBezTo>
                    <a:pt x="360800" y="1759458"/>
                    <a:pt x="269284" y="1829771"/>
                    <a:pt x="169811" y="1816735"/>
                  </a:cubicBezTo>
                  <a:close/>
                  <a:moveTo>
                    <a:pt x="297999" y="95916"/>
                  </a:moveTo>
                  <a:lnTo>
                    <a:pt x="97840" y="1623828"/>
                  </a:lnTo>
                  <a:cubicBezTo>
                    <a:pt x="90938" y="1676533"/>
                    <a:pt x="128193" y="1725021"/>
                    <a:pt x="180924" y="1731930"/>
                  </a:cubicBezTo>
                  <a:cubicBezTo>
                    <a:pt x="233622" y="1738833"/>
                    <a:pt x="282111" y="1701571"/>
                    <a:pt x="289020" y="1648879"/>
                  </a:cubicBezTo>
                  <a:lnTo>
                    <a:pt x="489178" y="12096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8466318" y="3502156"/>
              <a:ext cx="398589" cy="476415"/>
            </a:xfrm>
            <a:custGeom>
              <a:rect b="b" l="l" r="r" t="t"/>
              <a:pathLst>
                <a:path extrusionOk="0" h="476415" w="398589">
                  <a:moveTo>
                    <a:pt x="169805" y="463378"/>
                  </a:moveTo>
                  <a:cubicBezTo>
                    <a:pt x="70338" y="450354"/>
                    <a:pt x="0" y="358819"/>
                    <a:pt x="13030" y="259353"/>
                  </a:cubicBezTo>
                  <a:lnTo>
                    <a:pt x="24758" y="169779"/>
                  </a:lnTo>
                  <a:cubicBezTo>
                    <a:pt x="37795" y="70307"/>
                    <a:pt x="129336" y="0"/>
                    <a:pt x="228803" y="13030"/>
                  </a:cubicBezTo>
                  <a:cubicBezTo>
                    <a:pt x="328275" y="26060"/>
                    <a:pt x="398589" y="117570"/>
                    <a:pt x="385559" y="217043"/>
                  </a:cubicBezTo>
                  <a:lnTo>
                    <a:pt x="373824" y="306616"/>
                  </a:lnTo>
                  <a:cubicBezTo>
                    <a:pt x="360794" y="406082"/>
                    <a:pt x="269278" y="476415"/>
                    <a:pt x="169805" y="463378"/>
                  </a:cubicBezTo>
                  <a:close/>
                  <a:moveTo>
                    <a:pt x="217697" y="97840"/>
                  </a:moveTo>
                  <a:cubicBezTo>
                    <a:pt x="164966" y="90932"/>
                    <a:pt x="116478" y="128187"/>
                    <a:pt x="109575" y="180886"/>
                  </a:cubicBezTo>
                  <a:lnTo>
                    <a:pt x="97834" y="270465"/>
                  </a:lnTo>
                  <a:cubicBezTo>
                    <a:pt x="90931" y="323157"/>
                    <a:pt x="128187" y="371665"/>
                    <a:pt x="180917" y="378574"/>
                  </a:cubicBezTo>
                  <a:cubicBezTo>
                    <a:pt x="233622" y="385476"/>
                    <a:pt x="282111" y="348208"/>
                    <a:pt x="289013" y="295509"/>
                  </a:cubicBezTo>
                  <a:lnTo>
                    <a:pt x="300748" y="205930"/>
                  </a:lnTo>
                  <a:cubicBezTo>
                    <a:pt x="307651" y="153238"/>
                    <a:pt x="270395" y="104743"/>
                    <a:pt x="217697" y="978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8604650" y="3663127"/>
              <a:ext cx="98151" cy="335940"/>
            </a:xfrm>
            <a:custGeom>
              <a:rect b="b" l="l" r="r" t="t"/>
              <a:pathLst>
                <a:path extrusionOk="0" h="335940" w="98151">
                  <a:moveTo>
                    <a:pt x="27349" y="333838"/>
                  </a:moveTo>
                  <a:lnTo>
                    <a:pt x="27349" y="333838"/>
                  </a:lnTo>
                  <a:cubicBezTo>
                    <a:pt x="11309" y="331736"/>
                    <a:pt x="0" y="317030"/>
                    <a:pt x="2101" y="300983"/>
                  </a:cubicBezTo>
                  <a:lnTo>
                    <a:pt x="37953" y="27343"/>
                  </a:lnTo>
                  <a:cubicBezTo>
                    <a:pt x="40055" y="11302"/>
                    <a:pt x="54762" y="0"/>
                    <a:pt x="70815" y="2101"/>
                  </a:cubicBezTo>
                  <a:cubicBezTo>
                    <a:pt x="86855" y="4203"/>
                    <a:pt x="98151" y="18910"/>
                    <a:pt x="96050" y="34956"/>
                  </a:cubicBezTo>
                  <a:lnTo>
                    <a:pt x="60204" y="308590"/>
                  </a:lnTo>
                  <a:cubicBezTo>
                    <a:pt x="58108" y="324637"/>
                    <a:pt x="43395" y="335940"/>
                    <a:pt x="27349" y="3338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7882137" y="1700632"/>
              <a:ext cx="180962" cy="605682"/>
            </a:xfrm>
            <a:custGeom>
              <a:rect b="b" l="l" r="r" t="t"/>
              <a:pathLst>
                <a:path extrusionOk="0" h="605682" w="180962">
                  <a:moveTo>
                    <a:pt x="103384" y="605682"/>
                  </a:moveTo>
                  <a:lnTo>
                    <a:pt x="0" y="592131"/>
                  </a:lnTo>
                  <a:lnTo>
                    <a:pt x="77571" y="0"/>
                  </a:lnTo>
                  <a:lnTo>
                    <a:pt x="180962" y="135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7834166" y="1652668"/>
              <a:ext cx="276879" cy="701592"/>
            </a:xfrm>
            <a:custGeom>
              <a:rect b="b" l="l" r="r" t="t"/>
              <a:pathLst>
                <a:path extrusionOk="0" h="701592" w="276879">
                  <a:moveTo>
                    <a:pt x="188194" y="701592"/>
                  </a:moveTo>
                  <a:lnTo>
                    <a:pt x="0" y="676941"/>
                  </a:lnTo>
                  <a:lnTo>
                    <a:pt x="88677" y="0"/>
                  </a:lnTo>
                  <a:lnTo>
                    <a:pt x="276879" y="24657"/>
                  </a:lnTo>
                  <a:close/>
                  <a:moveTo>
                    <a:pt x="95916" y="603243"/>
                  </a:moveTo>
                  <a:lnTo>
                    <a:pt x="114496" y="605675"/>
                  </a:lnTo>
                  <a:lnTo>
                    <a:pt x="180962" y="98355"/>
                  </a:lnTo>
                  <a:lnTo>
                    <a:pt x="162375" y="959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8833570" y="1825276"/>
              <a:ext cx="180962" cy="605675"/>
            </a:xfrm>
            <a:custGeom>
              <a:rect b="b" l="l" r="r" t="t"/>
              <a:pathLst>
                <a:path extrusionOk="0" h="605675" w="180962">
                  <a:moveTo>
                    <a:pt x="103390" y="605675"/>
                  </a:moveTo>
                  <a:lnTo>
                    <a:pt x="0" y="592131"/>
                  </a:lnTo>
                  <a:lnTo>
                    <a:pt x="77571" y="0"/>
                  </a:lnTo>
                  <a:lnTo>
                    <a:pt x="180962" y="135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8785618" y="1777311"/>
              <a:ext cx="276872" cy="701592"/>
            </a:xfrm>
            <a:custGeom>
              <a:rect b="b" l="l" r="r" t="t"/>
              <a:pathLst>
                <a:path extrusionOk="0" h="701592" w="276872">
                  <a:moveTo>
                    <a:pt x="188194" y="701592"/>
                  </a:moveTo>
                  <a:lnTo>
                    <a:pt x="0" y="676941"/>
                  </a:lnTo>
                  <a:lnTo>
                    <a:pt x="88677" y="0"/>
                  </a:lnTo>
                  <a:lnTo>
                    <a:pt x="276872" y="24657"/>
                  </a:lnTo>
                  <a:close/>
                  <a:moveTo>
                    <a:pt x="95916" y="603243"/>
                  </a:moveTo>
                  <a:lnTo>
                    <a:pt x="114496" y="605675"/>
                  </a:lnTo>
                  <a:lnTo>
                    <a:pt x="180955" y="98355"/>
                  </a:lnTo>
                  <a:lnTo>
                    <a:pt x="162375" y="959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7903448" y="1494942"/>
              <a:ext cx="1176280" cy="424770"/>
            </a:xfrm>
            <a:custGeom>
              <a:rect b="b" l="l" r="r" t="t"/>
              <a:pathLst>
                <a:path extrusionOk="0" h="424770" w="1176280">
                  <a:moveTo>
                    <a:pt x="1107293" y="421709"/>
                  </a:moveTo>
                  <a:lnTo>
                    <a:pt x="1010900" y="409086"/>
                  </a:lnTo>
                  <a:cubicBezTo>
                    <a:pt x="987513" y="406019"/>
                    <a:pt x="971035" y="384568"/>
                    <a:pt x="974102" y="361188"/>
                  </a:cubicBezTo>
                  <a:lnTo>
                    <a:pt x="981608" y="303898"/>
                  </a:lnTo>
                  <a:cubicBezTo>
                    <a:pt x="982084" y="300247"/>
                    <a:pt x="979512" y="296900"/>
                    <a:pt x="975868" y="296424"/>
                  </a:cubicBezTo>
                  <a:lnTo>
                    <a:pt x="199129" y="194671"/>
                  </a:lnTo>
                  <a:cubicBezTo>
                    <a:pt x="195484" y="194189"/>
                    <a:pt x="192138" y="196761"/>
                    <a:pt x="191662" y="200412"/>
                  </a:cubicBezTo>
                  <a:lnTo>
                    <a:pt x="184156" y="257702"/>
                  </a:lnTo>
                  <a:cubicBezTo>
                    <a:pt x="181095" y="281082"/>
                    <a:pt x="159645" y="297561"/>
                    <a:pt x="136251" y="294500"/>
                  </a:cubicBezTo>
                  <a:lnTo>
                    <a:pt x="39865" y="281876"/>
                  </a:lnTo>
                  <a:cubicBezTo>
                    <a:pt x="16478" y="278809"/>
                    <a:pt x="0" y="257365"/>
                    <a:pt x="3060" y="233978"/>
                  </a:cubicBezTo>
                  <a:lnTo>
                    <a:pt x="10566" y="176688"/>
                  </a:lnTo>
                  <a:cubicBezTo>
                    <a:pt x="24149" y="73025"/>
                    <a:pt x="119195" y="0"/>
                    <a:pt x="222859" y="13582"/>
                  </a:cubicBezTo>
                  <a:lnTo>
                    <a:pt x="999585" y="115328"/>
                  </a:lnTo>
                  <a:cubicBezTo>
                    <a:pt x="1103249" y="128911"/>
                    <a:pt x="1176280" y="223958"/>
                    <a:pt x="1162704" y="327621"/>
                  </a:cubicBezTo>
                  <a:lnTo>
                    <a:pt x="1155198" y="384905"/>
                  </a:lnTo>
                  <a:cubicBezTo>
                    <a:pt x="1152131" y="408298"/>
                    <a:pt x="1130687" y="424770"/>
                    <a:pt x="1107293" y="4217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7857979" y="1449491"/>
              <a:ext cx="1267186" cy="515683"/>
            </a:xfrm>
            <a:custGeom>
              <a:rect b="b" l="l" r="r" t="t"/>
              <a:pathLst>
                <a:path extrusionOk="0" h="515683" w="1267186">
                  <a:moveTo>
                    <a:pt x="1147210" y="509562"/>
                  </a:moveTo>
                  <a:lnTo>
                    <a:pt x="1050829" y="496938"/>
                  </a:lnTo>
                  <a:cubicBezTo>
                    <a:pt x="1004087" y="490816"/>
                    <a:pt x="971054" y="447821"/>
                    <a:pt x="977176" y="401078"/>
                  </a:cubicBezTo>
                  <a:lnTo>
                    <a:pt x="979995" y="379596"/>
                  </a:lnTo>
                  <a:lnTo>
                    <a:pt x="274853" y="287216"/>
                  </a:lnTo>
                  <a:lnTo>
                    <a:pt x="272040" y="308705"/>
                  </a:lnTo>
                  <a:cubicBezTo>
                    <a:pt x="265912" y="355447"/>
                    <a:pt x="222923" y="388480"/>
                    <a:pt x="176180" y="382358"/>
                  </a:cubicBezTo>
                  <a:lnTo>
                    <a:pt x="79775" y="369728"/>
                  </a:lnTo>
                  <a:cubicBezTo>
                    <a:pt x="33039" y="363607"/>
                    <a:pt x="0" y="320611"/>
                    <a:pt x="6127" y="273869"/>
                  </a:cubicBezTo>
                  <a:lnTo>
                    <a:pt x="13633" y="216592"/>
                  </a:lnTo>
                  <a:cubicBezTo>
                    <a:pt x="30251" y="89700"/>
                    <a:pt x="147002" y="0"/>
                    <a:pt x="273875" y="16624"/>
                  </a:cubicBezTo>
                  <a:lnTo>
                    <a:pt x="1050607" y="118383"/>
                  </a:lnTo>
                  <a:cubicBezTo>
                    <a:pt x="1177486" y="135000"/>
                    <a:pt x="1267186" y="251745"/>
                    <a:pt x="1250569" y="378631"/>
                  </a:cubicBezTo>
                  <a:lnTo>
                    <a:pt x="1243063" y="435914"/>
                  </a:lnTo>
                  <a:cubicBezTo>
                    <a:pt x="1236935" y="482650"/>
                    <a:pt x="1193946" y="515683"/>
                    <a:pt x="1147210" y="509562"/>
                  </a:cubicBezTo>
                  <a:close/>
                  <a:moveTo>
                    <a:pt x="250158" y="197713"/>
                  </a:moveTo>
                  <a:lnTo>
                    <a:pt x="1026883" y="299465"/>
                  </a:lnTo>
                  <a:cubicBezTo>
                    <a:pt x="1053909" y="303009"/>
                    <a:pt x="1073029" y="327882"/>
                    <a:pt x="1069486" y="354907"/>
                  </a:cubicBezTo>
                  <a:lnTo>
                    <a:pt x="1061986" y="412191"/>
                  </a:lnTo>
                  <a:lnTo>
                    <a:pt x="1158367" y="424764"/>
                  </a:lnTo>
                  <a:lnTo>
                    <a:pt x="1165758" y="367518"/>
                  </a:lnTo>
                  <a:cubicBezTo>
                    <a:pt x="1176254" y="287400"/>
                    <a:pt x="1119612" y="213683"/>
                    <a:pt x="1039495" y="203187"/>
                  </a:cubicBezTo>
                  <a:lnTo>
                    <a:pt x="262769" y="101434"/>
                  </a:lnTo>
                  <a:cubicBezTo>
                    <a:pt x="182657" y="90944"/>
                    <a:pt x="108940" y="147580"/>
                    <a:pt x="98437" y="227698"/>
                  </a:cubicBezTo>
                  <a:lnTo>
                    <a:pt x="90938" y="284981"/>
                  </a:lnTo>
                  <a:lnTo>
                    <a:pt x="187293" y="297548"/>
                  </a:lnTo>
                  <a:lnTo>
                    <a:pt x="194729" y="240309"/>
                  </a:lnTo>
                  <a:cubicBezTo>
                    <a:pt x="198272" y="213283"/>
                    <a:pt x="223126" y="194170"/>
                    <a:pt x="250158" y="1977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7439224" y="2699290"/>
              <a:ext cx="162547" cy="637508"/>
            </a:xfrm>
            <a:custGeom>
              <a:rect b="b" l="l" r="r" t="t"/>
              <a:pathLst>
                <a:path extrusionOk="0" h="637508" w="162547">
                  <a:moveTo>
                    <a:pt x="39916" y="634441"/>
                  </a:moveTo>
                  <a:lnTo>
                    <a:pt x="39916" y="634441"/>
                  </a:lnTo>
                  <a:cubicBezTo>
                    <a:pt x="16497" y="631374"/>
                    <a:pt x="0" y="609904"/>
                    <a:pt x="3067" y="586479"/>
                  </a:cubicBezTo>
                  <a:lnTo>
                    <a:pt x="74669" y="39916"/>
                  </a:lnTo>
                  <a:cubicBezTo>
                    <a:pt x="77736" y="16503"/>
                    <a:pt x="99206" y="0"/>
                    <a:pt x="122624" y="3067"/>
                  </a:cubicBezTo>
                  <a:cubicBezTo>
                    <a:pt x="146050" y="6140"/>
                    <a:pt x="162547" y="27616"/>
                    <a:pt x="159473" y="51028"/>
                  </a:cubicBezTo>
                  <a:lnTo>
                    <a:pt x="87877" y="597592"/>
                  </a:lnTo>
                  <a:cubicBezTo>
                    <a:pt x="84804" y="621010"/>
                    <a:pt x="63334" y="637508"/>
                    <a:pt x="39916" y="6344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7392207" y="3437252"/>
              <a:ext cx="112883" cy="258438"/>
            </a:xfrm>
            <a:custGeom>
              <a:rect b="b" l="l" r="r" t="t"/>
              <a:pathLst>
                <a:path extrusionOk="0" h="258438" w="112883">
                  <a:moveTo>
                    <a:pt x="39916" y="255371"/>
                  </a:moveTo>
                  <a:lnTo>
                    <a:pt x="39916" y="255371"/>
                  </a:lnTo>
                  <a:cubicBezTo>
                    <a:pt x="16497" y="252310"/>
                    <a:pt x="0" y="230835"/>
                    <a:pt x="3067" y="207416"/>
                  </a:cubicBezTo>
                  <a:lnTo>
                    <a:pt x="25006" y="39916"/>
                  </a:lnTo>
                  <a:cubicBezTo>
                    <a:pt x="28079" y="16503"/>
                    <a:pt x="49549" y="0"/>
                    <a:pt x="72967" y="3073"/>
                  </a:cubicBezTo>
                  <a:cubicBezTo>
                    <a:pt x="96393" y="6140"/>
                    <a:pt x="112883" y="27609"/>
                    <a:pt x="109823" y="51028"/>
                  </a:cubicBezTo>
                  <a:lnTo>
                    <a:pt x="87877" y="218528"/>
                  </a:lnTo>
                  <a:cubicBezTo>
                    <a:pt x="84804" y="241947"/>
                    <a:pt x="63334" y="258438"/>
                    <a:pt x="39916" y="2553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8262679" y="2440075"/>
              <a:ext cx="258445" cy="112890"/>
            </a:xfrm>
            <a:custGeom>
              <a:rect b="b" l="l" r="r" t="t"/>
              <a:pathLst>
                <a:path extrusionOk="0" h="112890" w="258445">
                  <a:moveTo>
                    <a:pt x="3067" y="39922"/>
                  </a:moveTo>
                  <a:lnTo>
                    <a:pt x="3067" y="39922"/>
                  </a:lnTo>
                  <a:cubicBezTo>
                    <a:pt x="6134" y="16503"/>
                    <a:pt x="27603" y="0"/>
                    <a:pt x="51028" y="3067"/>
                  </a:cubicBezTo>
                  <a:lnTo>
                    <a:pt x="218528" y="25012"/>
                  </a:lnTo>
                  <a:cubicBezTo>
                    <a:pt x="241947" y="28079"/>
                    <a:pt x="258445" y="49555"/>
                    <a:pt x="255371" y="72974"/>
                  </a:cubicBezTo>
                  <a:cubicBezTo>
                    <a:pt x="252304" y="96393"/>
                    <a:pt x="230835" y="112890"/>
                    <a:pt x="207416" y="109823"/>
                  </a:cubicBezTo>
                  <a:lnTo>
                    <a:pt x="39922" y="87884"/>
                  </a:lnTo>
                  <a:cubicBezTo>
                    <a:pt x="16497" y="84810"/>
                    <a:pt x="0" y="63341"/>
                    <a:pt x="3067" y="399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6243080" y="1205188"/>
              <a:ext cx="2106498" cy="2057374"/>
            </a:xfrm>
            <a:custGeom>
              <a:rect b="b" l="l" r="r" t="t"/>
              <a:pathLst>
                <a:path extrusionOk="0" h="2057374" w="2106498">
                  <a:moveTo>
                    <a:pt x="105511" y="929900"/>
                  </a:moveTo>
                  <a:cubicBezTo>
                    <a:pt x="189820" y="1104734"/>
                    <a:pt x="274142" y="1279556"/>
                    <a:pt x="358457" y="1454391"/>
                  </a:cubicBezTo>
                  <a:cubicBezTo>
                    <a:pt x="422560" y="1587303"/>
                    <a:pt x="486651" y="1720221"/>
                    <a:pt x="550754" y="1853139"/>
                  </a:cubicBezTo>
                  <a:cubicBezTo>
                    <a:pt x="553250" y="1859305"/>
                    <a:pt x="556101" y="1865528"/>
                    <a:pt x="559777" y="1871840"/>
                  </a:cubicBezTo>
                  <a:cubicBezTo>
                    <a:pt x="565315" y="1883327"/>
                    <a:pt x="571893" y="1893093"/>
                    <a:pt x="579113" y="1901590"/>
                  </a:cubicBezTo>
                  <a:cubicBezTo>
                    <a:pt x="672103" y="2031492"/>
                    <a:pt x="822090" y="2057374"/>
                    <a:pt x="968317" y="1986851"/>
                  </a:cubicBezTo>
                  <a:cubicBezTo>
                    <a:pt x="1074788" y="1935505"/>
                    <a:pt x="1181252" y="1884159"/>
                    <a:pt x="1287729" y="1832813"/>
                  </a:cubicBezTo>
                  <a:cubicBezTo>
                    <a:pt x="1376800" y="1789861"/>
                    <a:pt x="1468183" y="1749882"/>
                    <a:pt x="1555597" y="1703635"/>
                  </a:cubicBezTo>
                  <a:cubicBezTo>
                    <a:pt x="1700091" y="1627187"/>
                    <a:pt x="1737944" y="1495831"/>
                    <a:pt x="1701863" y="1359484"/>
                  </a:cubicBezTo>
                  <a:cubicBezTo>
                    <a:pt x="1754403" y="1304213"/>
                    <a:pt x="1806943" y="1248937"/>
                    <a:pt x="1859489" y="1193666"/>
                  </a:cubicBezTo>
                  <a:cubicBezTo>
                    <a:pt x="1929079" y="1120457"/>
                    <a:pt x="2065064" y="1016730"/>
                    <a:pt x="2082266" y="911625"/>
                  </a:cubicBezTo>
                  <a:cubicBezTo>
                    <a:pt x="2106498" y="763581"/>
                    <a:pt x="1949132" y="663651"/>
                    <a:pt x="1855349" y="574509"/>
                  </a:cubicBezTo>
                  <a:cubicBezTo>
                    <a:pt x="1820214" y="541102"/>
                    <a:pt x="1786127" y="502710"/>
                    <a:pt x="1747500" y="473119"/>
                  </a:cubicBezTo>
                  <a:cubicBezTo>
                    <a:pt x="1745221" y="471379"/>
                    <a:pt x="1742890" y="469988"/>
                    <a:pt x="1740592" y="468363"/>
                  </a:cubicBezTo>
                  <a:cubicBezTo>
                    <a:pt x="1750504" y="437711"/>
                    <a:pt x="1758759" y="406920"/>
                    <a:pt x="1763255" y="376091"/>
                  </a:cubicBezTo>
                  <a:cubicBezTo>
                    <a:pt x="1788388" y="203676"/>
                    <a:pt x="1631581" y="158711"/>
                    <a:pt x="1504556" y="114344"/>
                  </a:cubicBezTo>
                  <a:cubicBezTo>
                    <a:pt x="1403800" y="79146"/>
                    <a:pt x="1260570" y="0"/>
                    <a:pt x="1153623" y="45466"/>
                  </a:cubicBezTo>
                  <a:cubicBezTo>
                    <a:pt x="1103471" y="66782"/>
                    <a:pt x="1070762" y="107683"/>
                    <a:pt x="1046670" y="155721"/>
                  </a:cubicBezTo>
                  <a:cubicBezTo>
                    <a:pt x="987101" y="128879"/>
                    <a:pt x="918248" y="123964"/>
                    <a:pt x="843343" y="151523"/>
                  </a:cubicBezTo>
                  <a:cubicBezTo>
                    <a:pt x="790270" y="171043"/>
                    <a:pt x="739844" y="199351"/>
                    <a:pt x="689006" y="223862"/>
                  </a:cubicBezTo>
                  <a:cubicBezTo>
                    <a:pt x="526434" y="302266"/>
                    <a:pt x="359962" y="375437"/>
                    <a:pt x="200278" y="459562"/>
                  </a:cubicBezTo>
                  <a:cubicBezTo>
                    <a:pt x="68954" y="528739"/>
                    <a:pt x="0" y="671556"/>
                    <a:pt x="52527" y="815454"/>
                  </a:cubicBezTo>
                  <a:cubicBezTo>
                    <a:pt x="66922" y="854868"/>
                    <a:pt x="87318" y="892181"/>
                    <a:pt x="105511" y="929900"/>
                  </a:cubicBezTo>
                  <a:close/>
                </a:path>
              </a:pathLst>
            </a:custGeom>
            <a:solidFill>
              <a:srgbClr val="C5C5C5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6190376" y="1095904"/>
              <a:ext cx="2106498" cy="2057374"/>
            </a:xfrm>
            <a:custGeom>
              <a:rect b="b" l="l" r="r" t="t"/>
              <a:pathLst>
                <a:path extrusionOk="0" h="2057374" w="2106498">
                  <a:moveTo>
                    <a:pt x="105511" y="929900"/>
                  </a:moveTo>
                  <a:cubicBezTo>
                    <a:pt x="189820" y="1104734"/>
                    <a:pt x="274142" y="1279556"/>
                    <a:pt x="358457" y="1454391"/>
                  </a:cubicBezTo>
                  <a:cubicBezTo>
                    <a:pt x="422560" y="1587303"/>
                    <a:pt x="486651" y="1720221"/>
                    <a:pt x="550754" y="1853139"/>
                  </a:cubicBezTo>
                  <a:cubicBezTo>
                    <a:pt x="553250" y="1859305"/>
                    <a:pt x="556101" y="1865528"/>
                    <a:pt x="559777" y="1871840"/>
                  </a:cubicBezTo>
                  <a:cubicBezTo>
                    <a:pt x="565321" y="1883327"/>
                    <a:pt x="571893" y="1893100"/>
                    <a:pt x="579113" y="1901590"/>
                  </a:cubicBezTo>
                  <a:cubicBezTo>
                    <a:pt x="672103" y="2031492"/>
                    <a:pt x="822090" y="2057374"/>
                    <a:pt x="968317" y="1986851"/>
                  </a:cubicBezTo>
                  <a:cubicBezTo>
                    <a:pt x="1074788" y="1935505"/>
                    <a:pt x="1181252" y="1884159"/>
                    <a:pt x="1287729" y="1832813"/>
                  </a:cubicBezTo>
                  <a:cubicBezTo>
                    <a:pt x="1376800" y="1789861"/>
                    <a:pt x="1468183" y="1749882"/>
                    <a:pt x="1555597" y="1703635"/>
                  </a:cubicBezTo>
                  <a:cubicBezTo>
                    <a:pt x="1700091" y="1627187"/>
                    <a:pt x="1737944" y="1495831"/>
                    <a:pt x="1701863" y="1359484"/>
                  </a:cubicBezTo>
                  <a:cubicBezTo>
                    <a:pt x="1754403" y="1304213"/>
                    <a:pt x="1806943" y="1248937"/>
                    <a:pt x="1859489" y="1193666"/>
                  </a:cubicBezTo>
                  <a:cubicBezTo>
                    <a:pt x="1929079" y="1120457"/>
                    <a:pt x="2065064" y="1016730"/>
                    <a:pt x="2082266" y="911625"/>
                  </a:cubicBezTo>
                  <a:cubicBezTo>
                    <a:pt x="2106498" y="763581"/>
                    <a:pt x="1949132" y="663651"/>
                    <a:pt x="1855349" y="574509"/>
                  </a:cubicBezTo>
                  <a:cubicBezTo>
                    <a:pt x="1820214" y="541102"/>
                    <a:pt x="1786127" y="502710"/>
                    <a:pt x="1747500" y="473119"/>
                  </a:cubicBezTo>
                  <a:cubicBezTo>
                    <a:pt x="1745221" y="471379"/>
                    <a:pt x="1742890" y="469988"/>
                    <a:pt x="1740592" y="468363"/>
                  </a:cubicBezTo>
                  <a:cubicBezTo>
                    <a:pt x="1750510" y="437711"/>
                    <a:pt x="1758765" y="406920"/>
                    <a:pt x="1763255" y="376091"/>
                  </a:cubicBezTo>
                  <a:cubicBezTo>
                    <a:pt x="1788388" y="203676"/>
                    <a:pt x="1631581" y="158718"/>
                    <a:pt x="1504556" y="114344"/>
                  </a:cubicBezTo>
                  <a:cubicBezTo>
                    <a:pt x="1403800" y="79146"/>
                    <a:pt x="1260570" y="0"/>
                    <a:pt x="1153623" y="45466"/>
                  </a:cubicBezTo>
                  <a:cubicBezTo>
                    <a:pt x="1103471" y="66782"/>
                    <a:pt x="1070762" y="107683"/>
                    <a:pt x="1046670" y="155721"/>
                  </a:cubicBezTo>
                  <a:cubicBezTo>
                    <a:pt x="987101" y="128879"/>
                    <a:pt x="918248" y="123964"/>
                    <a:pt x="843343" y="151523"/>
                  </a:cubicBezTo>
                  <a:cubicBezTo>
                    <a:pt x="790276" y="171043"/>
                    <a:pt x="739844" y="199351"/>
                    <a:pt x="689006" y="223862"/>
                  </a:cubicBezTo>
                  <a:cubicBezTo>
                    <a:pt x="526434" y="302266"/>
                    <a:pt x="359962" y="375437"/>
                    <a:pt x="200278" y="459562"/>
                  </a:cubicBezTo>
                  <a:cubicBezTo>
                    <a:pt x="68954" y="528745"/>
                    <a:pt x="0" y="671556"/>
                    <a:pt x="52533" y="815454"/>
                  </a:cubicBezTo>
                  <a:cubicBezTo>
                    <a:pt x="66922" y="854868"/>
                    <a:pt x="87318" y="892181"/>
                    <a:pt x="105511" y="9299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7087503" y="1268903"/>
              <a:ext cx="726903" cy="1024464"/>
            </a:xfrm>
            <a:custGeom>
              <a:rect b="b" l="l" r="r" t="t"/>
              <a:pathLst>
                <a:path extrusionOk="0" h="1024464" w="726903">
                  <a:moveTo>
                    <a:pt x="723982" y="160801"/>
                  </a:moveTo>
                  <a:lnTo>
                    <a:pt x="426777" y="1011707"/>
                  </a:lnTo>
                  <a:cubicBezTo>
                    <a:pt x="423856" y="1020057"/>
                    <a:pt x="414724" y="1024464"/>
                    <a:pt x="406368" y="1021549"/>
                  </a:cubicBezTo>
                  <a:lnTo>
                    <a:pt x="12757" y="884059"/>
                  </a:lnTo>
                  <a:cubicBezTo>
                    <a:pt x="4413" y="881145"/>
                    <a:pt x="0" y="872013"/>
                    <a:pt x="2921" y="863663"/>
                  </a:cubicBezTo>
                  <a:lnTo>
                    <a:pt x="300132" y="12757"/>
                  </a:lnTo>
                  <a:cubicBezTo>
                    <a:pt x="303047" y="4400"/>
                    <a:pt x="312178" y="0"/>
                    <a:pt x="320535" y="2914"/>
                  </a:cubicBezTo>
                  <a:lnTo>
                    <a:pt x="714146" y="140398"/>
                  </a:lnTo>
                  <a:cubicBezTo>
                    <a:pt x="722496" y="143313"/>
                    <a:pt x="726903" y="152450"/>
                    <a:pt x="723982" y="1608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7064468" y="1245865"/>
              <a:ext cx="772972" cy="1070540"/>
            </a:xfrm>
            <a:custGeom>
              <a:rect b="b" l="l" r="r" t="t"/>
              <a:pathLst>
                <a:path extrusionOk="0" h="1070540" w="772972">
                  <a:moveTo>
                    <a:pt x="395738" y="1058290"/>
                  </a:moveTo>
                  <a:lnTo>
                    <a:pt x="53600" y="938790"/>
                  </a:lnTo>
                  <a:cubicBezTo>
                    <a:pt x="18548" y="926547"/>
                    <a:pt x="0" y="888079"/>
                    <a:pt x="12242" y="853033"/>
                  </a:cubicBezTo>
                  <a:lnTo>
                    <a:pt x="291471" y="53600"/>
                  </a:lnTo>
                  <a:cubicBezTo>
                    <a:pt x="303714" y="18554"/>
                    <a:pt x="342182" y="0"/>
                    <a:pt x="377234" y="12249"/>
                  </a:cubicBezTo>
                  <a:lnTo>
                    <a:pt x="719366" y="131749"/>
                  </a:lnTo>
                  <a:cubicBezTo>
                    <a:pt x="754424" y="143992"/>
                    <a:pt x="772972" y="182460"/>
                    <a:pt x="760736" y="217506"/>
                  </a:cubicBezTo>
                  <a:lnTo>
                    <a:pt x="481507" y="1016933"/>
                  </a:lnTo>
                  <a:cubicBezTo>
                    <a:pt x="469258" y="1051985"/>
                    <a:pt x="430796" y="1070540"/>
                    <a:pt x="395738" y="1058290"/>
                  </a:cubicBezTo>
                  <a:close/>
                  <a:moveTo>
                    <a:pt x="361372" y="57645"/>
                  </a:moveTo>
                  <a:cubicBezTo>
                    <a:pt x="351358" y="54146"/>
                    <a:pt x="340366" y="59442"/>
                    <a:pt x="336873" y="69456"/>
                  </a:cubicBezTo>
                  <a:lnTo>
                    <a:pt x="57638" y="868889"/>
                  </a:lnTo>
                  <a:cubicBezTo>
                    <a:pt x="54140" y="878897"/>
                    <a:pt x="59442" y="889888"/>
                    <a:pt x="69462" y="893387"/>
                  </a:cubicBezTo>
                  <a:lnTo>
                    <a:pt x="411594" y="1012894"/>
                  </a:lnTo>
                  <a:cubicBezTo>
                    <a:pt x="421614" y="1016387"/>
                    <a:pt x="432606" y="1011091"/>
                    <a:pt x="436105" y="1001077"/>
                  </a:cubicBezTo>
                  <a:lnTo>
                    <a:pt x="715333" y="201650"/>
                  </a:lnTo>
                  <a:cubicBezTo>
                    <a:pt x="718832" y="191636"/>
                    <a:pt x="713530" y="180651"/>
                    <a:pt x="703510" y="1771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7272108" y="1366231"/>
              <a:ext cx="262528" cy="525564"/>
            </a:xfrm>
            <a:custGeom>
              <a:rect b="b" l="l" r="r" t="t"/>
              <a:pathLst>
                <a:path extrusionOk="0" h="525564" w="262528">
                  <a:moveTo>
                    <a:pt x="260591" y="40690"/>
                  </a:moveTo>
                  <a:lnTo>
                    <a:pt x="94189" y="517093"/>
                  </a:lnTo>
                  <a:cubicBezTo>
                    <a:pt x="92252" y="522636"/>
                    <a:pt x="86188" y="525564"/>
                    <a:pt x="80645" y="523633"/>
                  </a:cubicBezTo>
                  <a:lnTo>
                    <a:pt x="8470" y="498417"/>
                  </a:lnTo>
                  <a:cubicBezTo>
                    <a:pt x="2927" y="496481"/>
                    <a:pt x="0" y="490416"/>
                    <a:pt x="1943" y="484873"/>
                  </a:cubicBezTo>
                  <a:lnTo>
                    <a:pt x="168344" y="8470"/>
                  </a:lnTo>
                  <a:cubicBezTo>
                    <a:pt x="170275" y="2927"/>
                    <a:pt x="176339" y="0"/>
                    <a:pt x="181883" y="1930"/>
                  </a:cubicBezTo>
                  <a:lnTo>
                    <a:pt x="254063" y="27146"/>
                  </a:lnTo>
                  <a:cubicBezTo>
                    <a:pt x="259607" y="29083"/>
                    <a:pt x="262528" y="35147"/>
                    <a:pt x="260591" y="406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7247710" y="1341841"/>
              <a:ext cx="311315" cy="574351"/>
            </a:xfrm>
            <a:custGeom>
              <a:rect b="b" l="l" r="r" t="t"/>
              <a:pathLst>
                <a:path extrusionOk="0" h="574351" w="311315">
                  <a:moveTo>
                    <a:pt x="80029" y="564749"/>
                  </a:moveTo>
                  <a:lnTo>
                    <a:pt x="42030" y="551484"/>
                  </a:lnTo>
                  <a:cubicBezTo>
                    <a:pt x="14554" y="541889"/>
                    <a:pt x="0" y="511727"/>
                    <a:pt x="9601" y="484244"/>
                  </a:cubicBezTo>
                  <a:lnTo>
                    <a:pt x="164064" y="42024"/>
                  </a:lnTo>
                  <a:cubicBezTo>
                    <a:pt x="173666" y="14541"/>
                    <a:pt x="203835" y="0"/>
                    <a:pt x="231305" y="9594"/>
                  </a:cubicBezTo>
                  <a:lnTo>
                    <a:pt x="269297" y="22859"/>
                  </a:lnTo>
                  <a:cubicBezTo>
                    <a:pt x="296779" y="32461"/>
                    <a:pt x="311315" y="62617"/>
                    <a:pt x="301720" y="90100"/>
                  </a:cubicBezTo>
                  <a:lnTo>
                    <a:pt x="147256" y="532320"/>
                  </a:lnTo>
                  <a:cubicBezTo>
                    <a:pt x="137655" y="559803"/>
                    <a:pt x="107505" y="574351"/>
                    <a:pt x="80029" y="564749"/>
                  </a:cubicBezTo>
                  <a:close/>
                  <a:moveTo>
                    <a:pt x="215449" y="54997"/>
                  </a:moveTo>
                  <a:cubicBezTo>
                    <a:pt x="213004" y="54140"/>
                    <a:pt x="210318" y="55429"/>
                    <a:pt x="209467" y="57880"/>
                  </a:cubicBezTo>
                  <a:lnTo>
                    <a:pt x="55003" y="500100"/>
                  </a:lnTo>
                  <a:cubicBezTo>
                    <a:pt x="54152" y="502538"/>
                    <a:pt x="55454" y="505225"/>
                    <a:pt x="57892" y="506082"/>
                  </a:cubicBezTo>
                  <a:lnTo>
                    <a:pt x="95885" y="519353"/>
                  </a:lnTo>
                  <a:cubicBezTo>
                    <a:pt x="98329" y="520204"/>
                    <a:pt x="101003" y="518909"/>
                    <a:pt x="101854" y="516464"/>
                  </a:cubicBezTo>
                  <a:lnTo>
                    <a:pt x="256317" y="74244"/>
                  </a:lnTo>
                  <a:cubicBezTo>
                    <a:pt x="257168" y="71799"/>
                    <a:pt x="255879" y="69119"/>
                    <a:pt x="253441" y="68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7421627" y="1766567"/>
              <a:ext cx="188296" cy="188290"/>
            </a:xfrm>
            <a:custGeom>
              <a:rect b="b" l="l" r="r" t="t"/>
              <a:pathLst>
                <a:path extrusionOk="0" h="188290" w="188296">
                  <a:moveTo>
                    <a:pt x="186397" y="57842"/>
                  </a:moveTo>
                  <a:lnTo>
                    <a:pt x="143732" y="179984"/>
                  </a:lnTo>
                  <a:cubicBezTo>
                    <a:pt x="141827" y="185426"/>
                    <a:pt x="135883" y="188290"/>
                    <a:pt x="130448" y="186391"/>
                  </a:cubicBezTo>
                  <a:lnTo>
                    <a:pt x="8305" y="143725"/>
                  </a:lnTo>
                  <a:cubicBezTo>
                    <a:pt x="2870" y="141833"/>
                    <a:pt x="0" y="135883"/>
                    <a:pt x="1898" y="130448"/>
                  </a:cubicBezTo>
                  <a:lnTo>
                    <a:pt x="44564" y="8299"/>
                  </a:lnTo>
                  <a:cubicBezTo>
                    <a:pt x="46462" y="2863"/>
                    <a:pt x="52406" y="0"/>
                    <a:pt x="57848" y="1892"/>
                  </a:cubicBezTo>
                  <a:lnTo>
                    <a:pt x="179990" y="44557"/>
                  </a:lnTo>
                  <a:cubicBezTo>
                    <a:pt x="185426" y="46456"/>
                    <a:pt x="188296" y="52406"/>
                    <a:pt x="186397" y="57842"/>
                  </a:cubicBez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7397183" y="1742110"/>
              <a:ext cx="237191" cy="237191"/>
            </a:xfrm>
            <a:custGeom>
              <a:rect b="b" l="l" r="r" t="t"/>
              <a:pathLst>
                <a:path extrusionOk="0" h="237191" w="237191">
                  <a:moveTo>
                    <a:pt x="130213" y="227698"/>
                  </a:moveTo>
                  <a:lnTo>
                    <a:pt x="41567" y="196735"/>
                  </a:lnTo>
                  <a:cubicBezTo>
                    <a:pt x="14389" y="187242"/>
                    <a:pt x="0" y="157403"/>
                    <a:pt x="9499" y="130213"/>
                  </a:cubicBezTo>
                  <a:lnTo>
                    <a:pt x="40455" y="41586"/>
                  </a:lnTo>
                  <a:cubicBezTo>
                    <a:pt x="49955" y="14401"/>
                    <a:pt x="79787" y="0"/>
                    <a:pt x="106965" y="9499"/>
                  </a:cubicBezTo>
                  <a:lnTo>
                    <a:pt x="195611" y="40462"/>
                  </a:lnTo>
                  <a:cubicBezTo>
                    <a:pt x="222789" y="49955"/>
                    <a:pt x="237191" y="79800"/>
                    <a:pt x="227698" y="106984"/>
                  </a:cubicBezTo>
                  <a:lnTo>
                    <a:pt x="196735" y="195618"/>
                  </a:lnTo>
                  <a:cubicBezTo>
                    <a:pt x="187242" y="222802"/>
                    <a:pt x="157391" y="237191"/>
                    <a:pt x="130213" y="227698"/>
                  </a:cubicBezTo>
                  <a:close/>
                  <a:moveTo>
                    <a:pt x="91109" y="54902"/>
                  </a:moveTo>
                  <a:cubicBezTo>
                    <a:pt x="88963" y="54152"/>
                    <a:pt x="86607" y="55295"/>
                    <a:pt x="85858" y="57442"/>
                  </a:cubicBezTo>
                  <a:lnTo>
                    <a:pt x="54902" y="146075"/>
                  </a:lnTo>
                  <a:cubicBezTo>
                    <a:pt x="54152" y="148221"/>
                    <a:pt x="55283" y="150583"/>
                    <a:pt x="57423" y="151339"/>
                  </a:cubicBezTo>
                  <a:lnTo>
                    <a:pt x="146069" y="182295"/>
                  </a:lnTo>
                  <a:cubicBezTo>
                    <a:pt x="148228" y="183051"/>
                    <a:pt x="150583" y="181908"/>
                    <a:pt x="151333" y="179755"/>
                  </a:cubicBezTo>
                  <a:lnTo>
                    <a:pt x="182289" y="91128"/>
                  </a:lnTo>
                  <a:cubicBezTo>
                    <a:pt x="183045" y="88976"/>
                    <a:pt x="181914" y="86613"/>
                    <a:pt x="179755" y="858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7527720" y="1428567"/>
              <a:ext cx="99206" cy="284029"/>
            </a:xfrm>
            <a:custGeom>
              <a:rect b="b" l="l" r="r" t="t"/>
              <a:pathLst>
                <a:path extrusionOk="0" h="284029" w="99206">
                  <a:moveTo>
                    <a:pt x="0" y="284029"/>
                  </a:moveTo>
                  <a:lnTo>
                    <a:pt x="992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7505026" y="1420635"/>
              <a:ext cx="144608" cy="299885"/>
            </a:xfrm>
            <a:custGeom>
              <a:rect b="b" l="l" r="r" t="t"/>
              <a:pathLst>
                <a:path extrusionOk="0" h="299885" w="144608">
                  <a:moveTo>
                    <a:pt x="45402" y="299885"/>
                  </a:moveTo>
                  <a:lnTo>
                    <a:pt x="0" y="284029"/>
                  </a:lnTo>
                  <a:lnTo>
                    <a:pt x="99206" y="0"/>
                  </a:lnTo>
                  <a:lnTo>
                    <a:pt x="144608" y="158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7598643" y="1453341"/>
              <a:ext cx="99206" cy="284022"/>
            </a:xfrm>
            <a:custGeom>
              <a:rect b="b" l="l" r="r" t="t"/>
              <a:pathLst>
                <a:path extrusionOk="0" h="284022" w="99206">
                  <a:moveTo>
                    <a:pt x="0" y="284022"/>
                  </a:moveTo>
                  <a:lnTo>
                    <a:pt x="992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7575936" y="1445403"/>
              <a:ext cx="144608" cy="299885"/>
            </a:xfrm>
            <a:custGeom>
              <a:rect b="b" l="l" r="r" t="t"/>
              <a:pathLst>
                <a:path extrusionOk="0" h="299885" w="144608">
                  <a:moveTo>
                    <a:pt x="45402" y="299885"/>
                  </a:moveTo>
                  <a:lnTo>
                    <a:pt x="0" y="284029"/>
                  </a:lnTo>
                  <a:lnTo>
                    <a:pt x="99206" y="0"/>
                  </a:lnTo>
                  <a:lnTo>
                    <a:pt x="144608" y="158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7178607" y="1667443"/>
              <a:ext cx="958576" cy="975925"/>
            </a:xfrm>
            <a:custGeom>
              <a:rect b="b" l="l" r="r" t="t"/>
              <a:pathLst>
                <a:path extrusionOk="0" h="975925" w="958576">
                  <a:moveTo>
                    <a:pt x="952480" y="315995"/>
                  </a:moveTo>
                  <a:lnTo>
                    <a:pt x="331501" y="969257"/>
                  </a:lnTo>
                  <a:cubicBezTo>
                    <a:pt x="325405" y="975671"/>
                    <a:pt x="315264" y="975925"/>
                    <a:pt x="308857" y="969829"/>
                  </a:cubicBezTo>
                  <a:lnTo>
                    <a:pt x="6667" y="682574"/>
                  </a:lnTo>
                  <a:cubicBezTo>
                    <a:pt x="254" y="676484"/>
                    <a:pt x="0" y="666343"/>
                    <a:pt x="6096" y="659930"/>
                  </a:cubicBezTo>
                  <a:lnTo>
                    <a:pt x="627075" y="6667"/>
                  </a:lnTo>
                  <a:cubicBezTo>
                    <a:pt x="633171" y="254"/>
                    <a:pt x="643312" y="0"/>
                    <a:pt x="649719" y="6089"/>
                  </a:cubicBezTo>
                  <a:lnTo>
                    <a:pt x="951909" y="293350"/>
                  </a:lnTo>
                  <a:cubicBezTo>
                    <a:pt x="958322" y="299446"/>
                    <a:pt x="958576" y="309581"/>
                    <a:pt x="952480" y="3159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7160492" y="1649354"/>
              <a:ext cx="994810" cy="1005281"/>
            </a:xfrm>
            <a:custGeom>
              <a:rect b="b" l="l" r="r" t="t"/>
              <a:pathLst>
                <a:path extrusionOk="0" h="1005281" w="994810">
                  <a:moveTo>
                    <a:pt x="314794" y="1001356"/>
                  </a:moveTo>
                  <a:cubicBezTo>
                    <a:pt x="305898" y="998245"/>
                    <a:pt x="297675" y="993247"/>
                    <a:pt x="290645" y="986561"/>
                  </a:cubicBezTo>
                  <a:lnTo>
                    <a:pt x="27971" y="736873"/>
                  </a:lnTo>
                  <a:cubicBezTo>
                    <a:pt x="1073" y="711295"/>
                    <a:pt x="0" y="668604"/>
                    <a:pt x="25571" y="641692"/>
                  </a:cubicBezTo>
                  <a:lnTo>
                    <a:pt x="608977" y="27946"/>
                  </a:lnTo>
                  <a:cubicBezTo>
                    <a:pt x="634574" y="1047"/>
                    <a:pt x="677303" y="0"/>
                    <a:pt x="704170" y="25546"/>
                  </a:cubicBezTo>
                  <a:lnTo>
                    <a:pt x="966838" y="275234"/>
                  </a:lnTo>
                  <a:cubicBezTo>
                    <a:pt x="993736" y="300805"/>
                    <a:pt x="994810" y="343496"/>
                    <a:pt x="969244" y="370408"/>
                  </a:cubicBezTo>
                  <a:lnTo>
                    <a:pt x="385825" y="984154"/>
                  </a:lnTo>
                  <a:cubicBezTo>
                    <a:pt x="373424" y="997184"/>
                    <a:pt x="356717" y="1004614"/>
                    <a:pt x="338734" y="1005077"/>
                  </a:cubicBezTo>
                  <a:cubicBezTo>
                    <a:pt x="330466" y="1005281"/>
                    <a:pt x="322376" y="1004004"/>
                    <a:pt x="314794" y="1001356"/>
                  </a:cubicBezTo>
                  <a:close/>
                  <a:moveTo>
                    <a:pt x="664146" y="56184"/>
                  </a:moveTo>
                  <a:cubicBezTo>
                    <a:pt x="657231" y="53771"/>
                    <a:pt x="649198" y="55435"/>
                    <a:pt x="643832" y="61087"/>
                  </a:cubicBezTo>
                  <a:lnTo>
                    <a:pt x="60426" y="674827"/>
                  </a:lnTo>
                  <a:cubicBezTo>
                    <a:pt x="53111" y="682517"/>
                    <a:pt x="53422" y="694721"/>
                    <a:pt x="61106" y="702017"/>
                  </a:cubicBezTo>
                  <a:lnTo>
                    <a:pt x="323773" y="951699"/>
                  </a:lnTo>
                  <a:cubicBezTo>
                    <a:pt x="327526" y="955268"/>
                    <a:pt x="332409" y="957141"/>
                    <a:pt x="337515" y="956989"/>
                  </a:cubicBezTo>
                  <a:cubicBezTo>
                    <a:pt x="342658" y="956862"/>
                    <a:pt x="347427" y="954741"/>
                    <a:pt x="350964" y="951020"/>
                  </a:cubicBezTo>
                  <a:lnTo>
                    <a:pt x="934389" y="337280"/>
                  </a:lnTo>
                  <a:cubicBezTo>
                    <a:pt x="941698" y="329590"/>
                    <a:pt x="941381" y="317392"/>
                    <a:pt x="933703" y="310089"/>
                  </a:cubicBezTo>
                  <a:lnTo>
                    <a:pt x="671036" y="60394"/>
                  </a:lnTo>
                  <a:cubicBezTo>
                    <a:pt x="669010" y="58458"/>
                    <a:pt x="666648" y="57061"/>
                    <a:pt x="664146" y="561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7463817" y="1776219"/>
              <a:ext cx="426599" cy="441928"/>
            </a:xfrm>
            <a:custGeom>
              <a:rect b="b" l="l" r="r" t="t"/>
              <a:pathLst>
                <a:path extrusionOk="0" h="441928" w="426599">
                  <a:moveTo>
                    <a:pt x="422548" y="71748"/>
                  </a:moveTo>
                  <a:lnTo>
                    <a:pt x="74872" y="437502"/>
                  </a:lnTo>
                  <a:cubicBezTo>
                    <a:pt x="70821" y="441756"/>
                    <a:pt x="64096" y="441928"/>
                    <a:pt x="59836" y="437876"/>
                  </a:cubicBezTo>
                  <a:lnTo>
                    <a:pt x="4425" y="385203"/>
                  </a:lnTo>
                  <a:cubicBezTo>
                    <a:pt x="171" y="381165"/>
                    <a:pt x="0" y="374434"/>
                    <a:pt x="4051" y="370173"/>
                  </a:cubicBezTo>
                  <a:lnTo>
                    <a:pt x="351726" y="4425"/>
                  </a:lnTo>
                  <a:cubicBezTo>
                    <a:pt x="355771" y="171"/>
                    <a:pt x="362502" y="0"/>
                    <a:pt x="366763" y="4044"/>
                  </a:cubicBezTo>
                  <a:lnTo>
                    <a:pt x="422167" y="56718"/>
                  </a:lnTo>
                  <a:cubicBezTo>
                    <a:pt x="426421" y="60769"/>
                    <a:pt x="426599" y="67494"/>
                    <a:pt x="422548" y="717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7442850" y="1755281"/>
              <a:ext cx="468522" cy="478447"/>
            </a:xfrm>
            <a:custGeom>
              <a:rect b="b" l="l" r="r" t="t"/>
              <a:pathLst>
                <a:path extrusionOk="0" h="478447" w="468522">
                  <a:moveTo>
                    <a:pt x="70046" y="475367"/>
                  </a:moveTo>
                  <a:cubicBezTo>
                    <a:pt x="63074" y="472928"/>
                    <a:pt x="56629" y="469011"/>
                    <a:pt x="51117" y="463765"/>
                  </a:cubicBezTo>
                  <a:lnTo>
                    <a:pt x="21945" y="436041"/>
                  </a:lnTo>
                  <a:cubicBezTo>
                    <a:pt x="857" y="416001"/>
                    <a:pt x="0" y="382524"/>
                    <a:pt x="20053" y="361422"/>
                  </a:cubicBezTo>
                  <a:lnTo>
                    <a:pt x="342798" y="21913"/>
                  </a:lnTo>
                  <a:cubicBezTo>
                    <a:pt x="362851" y="825"/>
                    <a:pt x="396303" y="0"/>
                    <a:pt x="417410" y="20027"/>
                  </a:cubicBezTo>
                  <a:lnTo>
                    <a:pt x="446582" y="47751"/>
                  </a:lnTo>
                  <a:cubicBezTo>
                    <a:pt x="467664" y="67805"/>
                    <a:pt x="468522" y="101288"/>
                    <a:pt x="448475" y="122377"/>
                  </a:cubicBezTo>
                  <a:lnTo>
                    <a:pt x="125729" y="461886"/>
                  </a:lnTo>
                  <a:cubicBezTo>
                    <a:pt x="116027" y="472103"/>
                    <a:pt x="102914" y="477920"/>
                    <a:pt x="88811" y="478282"/>
                  </a:cubicBezTo>
                  <a:cubicBezTo>
                    <a:pt x="82340" y="478447"/>
                    <a:pt x="75990" y="477443"/>
                    <a:pt x="70046" y="475367"/>
                  </a:cubicBezTo>
                  <a:close/>
                  <a:moveTo>
                    <a:pt x="382600" y="53848"/>
                  </a:moveTo>
                  <a:cubicBezTo>
                    <a:pt x="381977" y="53632"/>
                    <a:pt x="381406" y="53581"/>
                    <a:pt x="380930" y="53587"/>
                  </a:cubicBezTo>
                  <a:cubicBezTo>
                    <a:pt x="380047" y="53613"/>
                    <a:pt x="378758" y="53886"/>
                    <a:pt x="377659" y="55048"/>
                  </a:cubicBezTo>
                  <a:lnTo>
                    <a:pt x="54914" y="394550"/>
                  </a:lnTo>
                  <a:cubicBezTo>
                    <a:pt x="53130" y="396424"/>
                    <a:pt x="53200" y="399402"/>
                    <a:pt x="55079" y="401186"/>
                  </a:cubicBezTo>
                  <a:lnTo>
                    <a:pt x="84251" y="428910"/>
                  </a:lnTo>
                  <a:cubicBezTo>
                    <a:pt x="85407" y="430009"/>
                    <a:pt x="86709" y="430218"/>
                    <a:pt x="87598" y="430206"/>
                  </a:cubicBezTo>
                  <a:cubicBezTo>
                    <a:pt x="88487" y="430187"/>
                    <a:pt x="89769" y="429914"/>
                    <a:pt x="90874" y="428745"/>
                  </a:cubicBezTo>
                  <a:lnTo>
                    <a:pt x="413619" y="89242"/>
                  </a:lnTo>
                  <a:cubicBezTo>
                    <a:pt x="415397" y="87363"/>
                    <a:pt x="415309" y="84391"/>
                    <a:pt x="413448" y="82594"/>
                  </a:cubicBezTo>
                  <a:lnTo>
                    <a:pt x="384282" y="54883"/>
                  </a:lnTo>
                  <a:cubicBezTo>
                    <a:pt x="383736" y="54362"/>
                    <a:pt x="383165" y="54044"/>
                    <a:pt x="382600" y="538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7581245" y="2151623"/>
              <a:ext cx="205968" cy="205962"/>
            </a:xfrm>
            <a:custGeom>
              <a:rect b="b" l="l" r="r" t="t"/>
              <a:pathLst>
                <a:path extrusionOk="0" h="205962" w="205968">
                  <a:moveTo>
                    <a:pt x="201999" y="107848"/>
                  </a:moveTo>
                  <a:lnTo>
                    <a:pt x="112864" y="201625"/>
                  </a:lnTo>
                  <a:cubicBezTo>
                    <a:pt x="108896" y="205797"/>
                    <a:pt x="102292" y="205962"/>
                    <a:pt x="98120" y="201993"/>
                  </a:cubicBezTo>
                  <a:lnTo>
                    <a:pt x="4343" y="112852"/>
                  </a:lnTo>
                  <a:cubicBezTo>
                    <a:pt x="171" y="108889"/>
                    <a:pt x="0" y="102285"/>
                    <a:pt x="3968" y="98113"/>
                  </a:cubicBezTo>
                  <a:lnTo>
                    <a:pt x="93116" y="4337"/>
                  </a:lnTo>
                  <a:cubicBezTo>
                    <a:pt x="97078" y="165"/>
                    <a:pt x="103682" y="0"/>
                    <a:pt x="107854" y="3968"/>
                  </a:cubicBezTo>
                  <a:lnTo>
                    <a:pt x="201625" y="93110"/>
                  </a:lnTo>
                  <a:cubicBezTo>
                    <a:pt x="205803" y="97072"/>
                    <a:pt x="205968" y="103676"/>
                    <a:pt x="201999" y="107848"/>
                  </a:cubicBez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7565309" y="2135678"/>
              <a:ext cx="237839" cy="237661"/>
            </a:xfrm>
            <a:custGeom>
              <a:rect b="b" l="l" r="r" t="t"/>
              <a:pathLst>
                <a:path extrusionOk="0" h="237661" w="237839">
                  <a:moveTo>
                    <a:pt x="103358" y="234607"/>
                  </a:moveTo>
                  <a:cubicBezTo>
                    <a:pt x="96456" y="232194"/>
                    <a:pt x="90081" y="228326"/>
                    <a:pt x="84626" y="223145"/>
                  </a:cubicBezTo>
                  <a:lnTo>
                    <a:pt x="16586" y="158457"/>
                  </a:lnTo>
                  <a:cubicBezTo>
                    <a:pt x="6470" y="148850"/>
                    <a:pt x="711" y="135870"/>
                    <a:pt x="355" y="121932"/>
                  </a:cubicBezTo>
                  <a:cubicBezTo>
                    <a:pt x="0" y="107988"/>
                    <a:pt x="5092" y="94735"/>
                    <a:pt x="14712" y="84626"/>
                  </a:cubicBezTo>
                  <a:lnTo>
                    <a:pt x="79387" y="16579"/>
                  </a:lnTo>
                  <a:cubicBezTo>
                    <a:pt x="89001" y="6470"/>
                    <a:pt x="101974" y="704"/>
                    <a:pt x="115912" y="355"/>
                  </a:cubicBezTo>
                  <a:cubicBezTo>
                    <a:pt x="129882" y="0"/>
                    <a:pt x="143122" y="5099"/>
                    <a:pt x="153212" y="14706"/>
                  </a:cubicBezTo>
                  <a:lnTo>
                    <a:pt x="221259" y="79394"/>
                  </a:lnTo>
                  <a:cubicBezTo>
                    <a:pt x="231368" y="89001"/>
                    <a:pt x="237134" y="101974"/>
                    <a:pt x="237490" y="115919"/>
                  </a:cubicBezTo>
                  <a:cubicBezTo>
                    <a:pt x="237839" y="129863"/>
                    <a:pt x="232752" y="143116"/>
                    <a:pt x="223132" y="153225"/>
                  </a:cubicBezTo>
                  <a:lnTo>
                    <a:pt x="158457" y="221272"/>
                  </a:lnTo>
                  <a:cubicBezTo>
                    <a:pt x="148844" y="231374"/>
                    <a:pt x="135864" y="237147"/>
                    <a:pt x="121926" y="237496"/>
                  </a:cubicBezTo>
                  <a:cubicBezTo>
                    <a:pt x="115506" y="237661"/>
                    <a:pt x="109232" y="236658"/>
                    <a:pt x="103358" y="234607"/>
                  </a:cubicBezTo>
                  <a:close/>
                  <a:moveTo>
                    <a:pt x="118611" y="48653"/>
                  </a:moveTo>
                  <a:cubicBezTo>
                    <a:pt x="118065" y="48463"/>
                    <a:pt x="117544" y="48425"/>
                    <a:pt x="117132" y="48425"/>
                  </a:cubicBezTo>
                  <a:cubicBezTo>
                    <a:pt x="116357" y="48456"/>
                    <a:pt x="115214" y="48685"/>
                    <a:pt x="114242" y="49714"/>
                  </a:cubicBezTo>
                  <a:lnTo>
                    <a:pt x="49568" y="117767"/>
                  </a:lnTo>
                  <a:cubicBezTo>
                    <a:pt x="48596" y="118789"/>
                    <a:pt x="48412" y="119932"/>
                    <a:pt x="48431" y="120719"/>
                  </a:cubicBezTo>
                  <a:cubicBezTo>
                    <a:pt x="48444" y="121494"/>
                    <a:pt x="48691" y="122631"/>
                    <a:pt x="49714" y="123602"/>
                  </a:cubicBezTo>
                  <a:lnTo>
                    <a:pt x="117760" y="188283"/>
                  </a:lnTo>
                  <a:cubicBezTo>
                    <a:pt x="118795" y="189261"/>
                    <a:pt x="119932" y="189433"/>
                    <a:pt x="120713" y="189426"/>
                  </a:cubicBezTo>
                  <a:cubicBezTo>
                    <a:pt x="121481" y="189395"/>
                    <a:pt x="122631" y="189166"/>
                    <a:pt x="123596" y="188137"/>
                  </a:cubicBezTo>
                  <a:lnTo>
                    <a:pt x="188277" y="120091"/>
                  </a:lnTo>
                  <a:cubicBezTo>
                    <a:pt x="189249" y="119062"/>
                    <a:pt x="189426" y="117919"/>
                    <a:pt x="189407" y="117132"/>
                  </a:cubicBezTo>
                  <a:cubicBezTo>
                    <a:pt x="189395" y="116357"/>
                    <a:pt x="189147" y="115220"/>
                    <a:pt x="188125" y="114249"/>
                  </a:cubicBezTo>
                  <a:lnTo>
                    <a:pt x="120078" y="49568"/>
                  </a:lnTo>
                  <a:cubicBezTo>
                    <a:pt x="119595" y="49104"/>
                    <a:pt x="119094" y="48818"/>
                    <a:pt x="118611" y="486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7756065" y="1906468"/>
              <a:ext cx="207276" cy="218052"/>
            </a:xfrm>
            <a:custGeom>
              <a:rect b="b" l="l" r="r" t="t"/>
              <a:pathLst>
                <a:path extrusionOk="0" h="218052" w="207276">
                  <a:moveTo>
                    <a:pt x="0" y="218052"/>
                  </a:moveTo>
                  <a:lnTo>
                    <a:pt x="2072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7738636" y="1889897"/>
              <a:ext cx="242138" cy="251193"/>
            </a:xfrm>
            <a:custGeom>
              <a:rect b="b" l="l" r="r" t="t"/>
              <a:pathLst>
                <a:path extrusionOk="0" h="251193" w="242138">
                  <a:moveTo>
                    <a:pt x="34855" y="251193"/>
                  </a:moveTo>
                  <a:lnTo>
                    <a:pt x="0" y="218059"/>
                  </a:lnTo>
                  <a:lnTo>
                    <a:pt x="207276" y="0"/>
                  </a:lnTo>
                  <a:lnTo>
                    <a:pt x="242138" y="331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7810506" y="1958223"/>
              <a:ext cx="207283" cy="218052"/>
            </a:xfrm>
            <a:custGeom>
              <a:rect b="b" l="l" r="r" t="t"/>
              <a:pathLst>
                <a:path extrusionOk="0" h="218052" w="207283">
                  <a:moveTo>
                    <a:pt x="0" y="218052"/>
                  </a:moveTo>
                  <a:lnTo>
                    <a:pt x="2072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7793076" y="1941652"/>
              <a:ext cx="242131" cy="251193"/>
            </a:xfrm>
            <a:custGeom>
              <a:rect b="b" l="l" r="r" t="t"/>
              <a:pathLst>
                <a:path extrusionOk="0" h="251193" w="242131">
                  <a:moveTo>
                    <a:pt x="34855" y="251193"/>
                  </a:moveTo>
                  <a:lnTo>
                    <a:pt x="0" y="218059"/>
                  </a:lnTo>
                  <a:lnTo>
                    <a:pt x="207270" y="0"/>
                  </a:lnTo>
                  <a:lnTo>
                    <a:pt x="242131" y="331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6342894" y="1347247"/>
              <a:ext cx="1450841" cy="1660505"/>
            </a:xfrm>
            <a:custGeom>
              <a:rect b="b" l="l" r="r" t="t"/>
              <a:pathLst>
                <a:path extrusionOk="0" h="1660505" w="1450841">
                  <a:moveTo>
                    <a:pt x="1417300" y="1275867"/>
                  </a:moveTo>
                  <a:lnTo>
                    <a:pt x="643350" y="1649114"/>
                  </a:lnTo>
                  <a:cubicBezTo>
                    <a:pt x="619721" y="1660505"/>
                    <a:pt x="591337" y="1650593"/>
                    <a:pt x="579939" y="1626965"/>
                  </a:cubicBezTo>
                  <a:lnTo>
                    <a:pt x="11391" y="448055"/>
                  </a:lnTo>
                  <a:cubicBezTo>
                    <a:pt x="0" y="424427"/>
                    <a:pt x="9912" y="396036"/>
                    <a:pt x="33540" y="384638"/>
                  </a:cubicBezTo>
                  <a:lnTo>
                    <a:pt x="807491" y="11391"/>
                  </a:lnTo>
                  <a:cubicBezTo>
                    <a:pt x="831113" y="0"/>
                    <a:pt x="859504" y="9918"/>
                    <a:pt x="870896" y="33540"/>
                  </a:cubicBezTo>
                  <a:lnTo>
                    <a:pt x="1439449" y="1212456"/>
                  </a:lnTo>
                  <a:cubicBezTo>
                    <a:pt x="1450841" y="1236078"/>
                    <a:pt x="1440929" y="1264469"/>
                    <a:pt x="1417300" y="12758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6331245" y="1352070"/>
              <a:ext cx="1474139" cy="1650860"/>
            </a:xfrm>
            <a:custGeom>
              <a:rect b="b" l="l" r="r" t="t"/>
              <a:pathLst>
                <a:path extrusionOk="0" h="1650860" w="1474139">
                  <a:moveTo>
                    <a:pt x="621811" y="1637436"/>
                  </a:moveTo>
                  <a:cubicBezTo>
                    <a:pt x="583387" y="1624012"/>
                    <a:pt x="552494" y="1596434"/>
                    <a:pt x="534822" y="1559769"/>
                  </a:cubicBezTo>
                  <a:lnTo>
                    <a:pt x="36493" y="526484"/>
                  </a:lnTo>
                  <a:cubicBezTo>
                    <a:pt x="0" y="450805"/>
                    <a:pt x="31883" y="359537"/>
                    <a:pt x="107556" y="323043"/>
                  </a:cubicBezTo>
                  <a:lnTo>
                    <a:pt x="735882" y="20034"/>
                  </a:lnTo>
                  <a:cubicBezTo>
                    <a:pt x="772540" y="2349"/>
                    <a:pt x="813879" y="0"/>
                    <a:pt x="852309" y="13423"/>
                  </a:cubicBezTo>
                  <a:cubicBezTo>
                    <a:pt x="890752" y="26854"/>
                    <a:pt x="921638" y="54432"/>
                    <a:pt x="939311" y="91090"/>
                  </a:cubicBezTo>
                  <a:lnTo>
                    <a:pt x="1437639" y="1124375"/>
                  </a:lnTo>
                  <a:cubicBezTo>
                    <a:pt x="1474139" y="1200054"/>
                    <a:pt x="1442256" y="1291323"/>
                    <a:pt x="1366577" y="1327816"/>
                  </a:cubicBezTo>
                  <a:lnTo>
                    <a:pt x="738257" y="1630832"/>
                  </a:lnTo>
                  <a:cubicBezTo>
                    <a:pt x="701605" y="1648517"/>
                    <a:pt x="660253" y="1650860"/>
                    <a:pt x="621811" y="1637436"/>
                  </a:cubicBezTo>
                  <a:close/>
                  <a:moveTo>
                    <a:pt x="836447" y="58826"/>
                  </a:moveTo>
                  <a:cubicBezTo>
                    <a:pt x="810158" y="49644"/>
                    <a:pt x="781850" y="51250"/>
                    <a:pt x="756767" y="63347"/>
                  </a:cubicBezTo>
                  <a:lnTo>
                    <a:pt x="128447" y="366363"/>
                  </a:lnTo>
                  <a:cubicBezTo>
                    <a:pt x="76657" y="391337"/>
                    <a:pt x="54838" y="453802"/>
                    <a:pt x="79813" y="505599"/>
                  </a:cubicBezTo>
                  <a:lnTo>
                    <a:pt x="578129" y="1538884"/>
                  </a:lnTo>
                  <a:cubicBezTo>
                    <a:pt x="590232" y="1563973"/>
                    <a:pt x="611384" y="1582851"/>
                    <a:pt x="637666" y="1592033"/>
                  </a:cubicBezTo>
                  <a:cubicBezTo>
                    <a:pt x="663981" y="1601222"/>
                    <a:pt x="692283" y="1599615"/>
                    <a:pt x="717365" y="1587512"/>
                  </a:cubicBezTo>
                  <a:lnTo>
                    <a:pt x="1345691" y="1284509"/>
                  </a:lnTo>
                  <a:cubicBezTo>
                    <a:pt x="1397482" y="1259522"/>
                    <a:pt x="1419301" y="1197057"/>
                    <a:pt x="1394326" y="1145266"/>
                  </a:cubicBezTo>
                  <a:lnTo>
                    <a:pt x="896004" y="111975"/>
                  </a:lnTo>
                  <a:cubicBezTo>
                    <a:pt x="883907" y="86893"/>
                    <a:pt x="862761" y="68014"/>
                    <a:pt x="836447" y="588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6666209" y="1725826"/>
              <a:ext cx="711873" cy="676840"/>
            </a:xfrm>
            <a:custGeom>
              <a:rect b="b" l="l" r="r" t="t"/>
              <a:pathLst>
                <a:path extrusionOk="0" h="676840" w="711873">
                  <a:moveTo>
                    <a:pt x="253047" y="650481"/>
                  </a:moveTo>
                  <a:cubicBezTo>
                    <a:pt x="177584" y="624122"/>
                    <a:pt x="112153" y="569042"/>
                    <a:pt x="74777" y="491521"/>
                  </a:cubicBezTo>
                  <a:cubicBezTo>
                    <a:pt x="0" y="336486"/>
                    <a:pt x="65297" y="149536"/>
                    <a:pt x="220338" y="74771"/>
                  </a:cubicBezTo>
                  <a:cubicBezTo>
                    <a:pt x="375386" y="0"/>
                    <a:pt x="562349" y="65322"/>
                    <a:pt x="637095" y="220345"/>
                  </a:cubicBezTo>
                  <a:cubicBezTo>
                    <a:pt x="711873" y="375373"/>
                    <a:pt x="646569" y="562324"/>
                    <a:pt x="491528" y="637089"/>
                  </a:cubicBezTo>
                  <a:cubicBezTo>
                    <a:pt x="414013" y="674471"/>
                    <a:pt x="328529" y="676840"/>
                    <a:pt x="253047" y="650481"/>
                  </a:cubicBezTo>
                  <a:close/>
                  <a:moveTo>
                    <a:pt x="442963" y="106756"/>
                  </a:moveTo>
                  <a:cubicBezTo>
                    <a:pt x="379126" y="84461"/>
                    <a:pt x="306812" y="86467"/>
                    <a:pt x="241223" y="118084"/>
                  </a:cubicBezTo>
                  <a:cubicBezTo>
                    <a:pt x="110077" y="181336"/>
                    <a:pt x="54838" y="339477"/>
                    <a:pt x="118090" y="470636"/>
                  </a:cubicBezTo>
                  <a:cubicBezTo>
                    <a:pt x="181362" y="601821"/>
                    <a:pt x="339496" y="657015"/>
                    <a:pt x="470642" y="593775"/>
                  </a:cubicBezTo>
                  <a:cubicBezTo>
                    <a:pt x="601795" y="530523"/>
                    <a:pt x="657034" y="372383"/>
                    <a:pt x="593782" y="241230"/>
                  </a:cubicBezTo>
                  <a:cubicBezTo>
                    <a:pt x="562152" y="175653"/>
                    <a:pt x="506806" y="129057"/>
                    <a:pt x="442963" y="1067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6756518" y="1807387"/>
              <a:ext cx="383571" cy="216058"/>
            </a:xfrm>
            <a:custGeom>
              <a:rect b="b" l="l" r="r" t="t"/>
              <a:pathLst>
                <a:path extrusionOk="0" h="216058" w="383571">
                  <a:moveTo>
                    <a:pt x="0" y="213753"/>
                  </a:moveTo>
                  <a:lnTo>
                    <a:pt x="1466" y="165684"/>
                  </a:lnTo>
                  <a:cubicBezTo>
                    <a:pt x="68503" y="167747"/>
                    <a:pt x="133127" y="154031"/>
                    <a:pt x="193541" y="124904"/>
                  </a:cubicBezTo>
                  <a:cubicBezTo>
                    <a:pt x="253949" y="95764"/>
                    <a:pt x="304926" y="53746"/>
                    <a:pt x="345039" y="0"/>
                  </a:cubicBezTo>
                  <a:lnTo>
                    <a:pt x="383571" y="28765"/>
                  </a:lnTo>
                  <a:cubicBezTo>
                    <a:pt x="338791" y="88766"/>
                    <a:pt x="281889" y="135686"/>
                    <a:pt x="214433" y="168211"/>
                  </a:cubicBezTo>
                  <a:cubicBezTo>
                    <a:pt x="146983" y="200742"/>
                    <a:pt x="74847" y="216058"/>
                    <a:pt x="0" y="2137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6828687" y="2055668"/>
              <a:ext cx="499713" cy="281933"/>
            </a:xfrm>
            <a:custGeom>
              <a:rect b="b" l="l" r="r" t="t"/>
              <a:pathLst>
                <a:path extrusionOk="0" h="281933" w="499713">
                  <a:moveTo>
                    <a:pt x="0" y="263556"/>
                  </a:moveTo>
                  <a:lnTo>
                    <a:pt x="8794" y="216268"/>
                  </a:lnTo>
                  <a:cubicBezTo>
                    <a:pt x="97510" y="232771"/>
                    <a:pt x="187305" y="220802"/>
                    <a:pt x="268471" y="181654"/>
                  </a:cubicBezTo>
                  <a:cubicBezTo>
                    <a:pt x="349650" y="142500"/>
                    <a:pt x="414940" y="79686"/>
                    <a:pt x="457250" y="0"/>
                  </a:cubicBezTo>
                  <a:lnTo>
                    <a:pt x="499713" y="22542"/>
                  </a:lnTo>
                  <a:cubicBezTo>
                    <a:pt x="452570" y="111347"/>
                    <a:pt x="379825" y="181336"/>
                    <a:pt x="289356" y="224961"/>
                  </a:cubicBezTo>
                  <a:cubicBezTo>
                    <a:pt x="198901" y="268592"/>
                    <a:pt x="98844" y="281933"/>
                    <a:pt x="0" y="2635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6734540" y="1888611"/>
              <a:ext cx="531850" cy="302482"/>
            </a:xfrm>
            <a:custGeom>
              <a:rect b="b" l="l" r="r" t="t"/>
              <a:pathLst>
                <a:path extrusionOk="0" h="302482" w="531850">
                  <a:moveTo>
                    <a:pt x="0" y="276459"/>
                  </a:moveTo>
                  <a:lnTo>
                    <a:pt x="11620" y="229787"/>
                  </a:lnTo>
                  <a:cubicBezTo>
                    <a:pt x="105308" y="253111"/>
                    <a:pt x="204679" y="242912"/>
                    <a:pt x="291426" y="201079"/>
                  </a:cubicBezTo>
                  <a:cubicBezTo>
                    <a:pt x="378167" y="159251"/>
                    <a:pt x="448017" y="87845"/>
                    <a:pt x="488111" y="0"/>
                  </a:cubicBezTo>
                  <a:lnTo>
                    <a:pt x="531850" y="19964"/>
                  </a:lnTo>
                  <a:cubicBezTo>
                    <a:pt x="487108" y="118002"/>
                    <a:pt x="409143" y="197707"/>
                    <a:pt x="312318" y="244386"/>
                  </a:cubicBezTo>
                  <a:cubicBezTo>
                    <a:pt x="215480" y="291096"/>
                    <a:pt x="104565" y="302482"/>
                    <a:pt x="0" y="2764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6787649" y="1757736"/>
              <a:ext cx="446093" cy="619144"/>
            </a:xfrm>
            <a:custGeom>
              <a:rect b="b" l="l" r="r" t="t"/>
              <a:pathLst>
                <a:path extrusionOk="0" h="619144" w="446093">
                  <a:moveTo>
                    <a:pt x="273659" y="607034"/>
                  </a:moveTo>
                  <a:cubicBezTo>
                    <a:pt x="202723" y="582263"/>
                    <a:pt x="127298" y="506755"/>
                    <a:pt x="76028" y="400443"/>
                  </a:cubicBezTo>
                  <a:cubicBezTo>
                    <a:pt x="0" y="242792"/>
                    <a:pt x="10045" y="85718"/>
                    <a:pt x="98901" y="42862"/>
                  </a:cubicBezTo>
                  <a:cubicBezTo>
                    <a:pt x="187763" y="0"/>
                    <a:pt x="316928" y="89947"/>
                    <a:pt x="392963" y="247605"/>
                  </a:cubicBezTo>
                  <a:cubicBezTo>
                    <a:pt x="428053" y="320370"/>
                    <a:pt x="446093" y="396411"/>
                    <a:pt x="443763" y="461733"/>
                  </a:cubicBezTo>
                  <a:cubicBezTo>
                    <a:pt x="441223" y="532555"/>
                    <a:pt x="415055" y="583495"/>
                    <a:pt x="370090" y="605174"/>
                  </a:cubicBezTo>
                  <a:cubicBezTo>
                    <a:pt x="341153" y="619144"/>
                    <a:pt x="307924" y="619004"/>
                    <a:pt x="273659" y="607034"/>
                  </a:cubicBezTo>
                  <a:close/>
                  <a:moveTo>
                    <a:pt x="119786" y="86175"/>
                  </a:moveTo>
                  <a:cubicBezTo>
                    <a:pt x="64173" y="112998"/>
                    <a:pt x="50723" y="237280"/>
                    <a:pt x="119348" y="379558"/>
                  </a:cubicBezTo>
                  <a:cubicBezTo>
                    <a:pt x="187966" y="521817"/>
                    <a:pt x="293579" y="588664"/>
                    <a:pt x="349205" y="561867"/>
                  </a:cubicBezTo>
                  <a:cubicBezTo>
                    <a:pt x="376904" y="548500"/>
                    <a:pt x="393852" y="511371"/>
                    <a:pt x="395687" y="460006"/>
                  </a:cubicBezTo>
                  <a:cubicBezTo>
                    <a:pt x="397764" y="402367"/>
                    <a:pt x="381412" y="334359"/>
                    <a:pt x="349643" y="268490"/>
                  </a:cubicBezTo>
                  <a:cubicBezTo>
                    <a:pt x="281025" y="126218"/>
                    <a:pt x="175399" y="59372"/>
                    <a:pt x="119786" y="861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6875338" y="1811811"/>
              <a:ext cx="293611" cy="539889"/>
            </a:xfrm>
            <a:custGeom>
              <a:rect b="b" l="l" r="r" t="t"/>
              <a:pathLst>
                <a:path extrusionOk="0" h="539889" w="293611">
                  <a:moveTo>
                    <a:pt x="250304" y="539889"/>
                  </a:moveTo>
                  <a:lnTo>
                    <a:pt x="0" y="20891"/>
                  </a:lnTo>
                  <a:lnTo>
                    <a:pt x="43306" y="0"/>
                  </a:lnTo>
                  <a:lnTo>
                    <a:pt x="293611" y="5190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6915687" y="2588858"/>
              <a:ext cx="100380" cy="164458"/>
            </a:xfrm>
            <a:custGeom>
              <a:rect b="b" l="l" r="r" t="t"/>
              <a:pathLst>
                <a:path extrusionOk="0" h="164458" w="100380">
                  <a:moveTo>
                    <a:pt x="81006" y="29082"/>
                  </a:moveTo>
                  <a:lnTo>
                    <a:pt x="89693" y="47085"/>
                  </a:lnTo>
                  <a:cubicBezTo>
                    <a:pt x="100380" y="69246"/>
                    <a:pt x="95504" y="86467"/>
                    <a:pt x="73755" y="96964"/>
                  </a:cubicBezTo>
                  <a:lnTo>
                    <a:pt x="63461" y="101923"/>
                  </a:lnTo>
                  <a:lnTo>
                    <a:pt x="88550" y="153955"/>
                  </a:lnTo>
                  <a:lnTo>
                    <a:pt x="66795" y="164458"/>
                  </a:lnTo>
                  <a:lnTo>
                    <a:pt x="0" y="25958"/>
                  </a:lnTo>
                  <a:lnTo>
                    <a:pt x="32048" y="10496"/>
                  </a:lnTo>
                  <a:cubicBezTo>
                    <a:pt x="53809" y="0"/>
                    <a:pt x="70326" y="6921"/>
                    <a:pt x="81006" y="29082"/>
                  </a:cubicBezTo>
                  <a:close/>
                  <a:moveTo>
                    <a:pt x="31299" y="35236"/>
                  </a:moveTo>
                  <a:lnTo>
                    <a:pt x="53924" y="82143"/>
                  </a:lnTo>
                  <a:lnTo>
                    <a:pt x="64211" y="77171"/>
                  </a:lnTo>
                  <a:cubicBezTo>
                    <a:pt x="71126" y="73837"/>
                    <a:pt x="73367" y="68859"/>
                    <a:pt x="68592" y="58972"/>
                  </a:cubicBezTo>
                  <a:lnTo>
                    <a:pt x="58578" y="38188"/>
                  </a:lnTo>
                  <a:cubicBezTo>
                    <a:pt x="53803" y="28301"/>
                    <a:pt x="48514" y="26936"/>
                    <a:pt x="41592" y="3027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7005149" y="2556311"/>
              <a:ext cx="120802" cy="164547"/>
            </a:xfrm>
            <a:custGeom>
              <a:rect b="b" l="l" r="r" t="t"/>
              <a:pathLst>
                <a:path extrusionOk="0" h="164547" w="120802">
                  <a:moveTo>
                    <a:pt x="120802" y="127800"/>
                  </a:moveTo>
                  <a:lnTo>
                    <a:pt x="98831" y="138391"/>
                  </a:lnTo>
                  <a:lnTo>
                    <a:pt x="82962" y="115087"/>
                  </a:lnTo>
                  <a:lnTo>
                    <a:pt x="56241" y="127965"/>
                  </a:lnTo>
                  <a:lnTo>
                    <a:pt x="64617" y="154908"/>
                  </a:lnTo>
                  <a:lnTo>
                    <a:pt x="44627" y="164547"/>
                  </a:lnTo>
                  <a:lnTo>
                    <a:pt x="0" y="15354"/>
                  </a:lnTo>
                  <a:lnTo>
                    <a:pt x="31845" y="0"/>
                  </a:lnTo>
                  <a:close/>
                  <a:moveTo>
                    <a:pt x="49949" y="107823"/>
                  </a:moveTo>
                  <a:lnTo>
                    <a:pt x="70929" y="97713"/>
                  </a:lnTo>
                  <a:lnTo>
                    <a:pt x="26663" y="327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7071859" y="2514831"/>
              <a:ext cx="120415" cy="162261"/>
            </a:xfrm>
            <a:custGeom>
              <a:rect b="b" l="l" r="r" t="t"/>
              <a:pathLst>
                <a:path extrusionOk="0" h="162261" w="120415">
                  <a:moveTo>
                    <a:pt x="25952" y="10210"/>
                  </a:moveTo>
                  <a:cubicBezTo>
                    <a:pt x="47110" y="0"/>
                    <a:pt x="64109" y="7410"/>
                    <a:pt x="74790" y="29565"/>
                  </a:cubicBezTo>
                  <a:lnTo>
                    <a:pt x="76898" y="33921"/>
                  </a:lnTo>
                  <a:lnTo>
                    <a:pt x="56318" y="43846"/>
                  </a:lnTo>
                  <a:lnTo>
                    <a:pt x="53555" y="38106"/>
                  </a:lnTo>
                  <a:cubicBezTo>
                    <a:pt x="48780" y="28219"/>
                    <a:pt x="42995" y="26358"/>
                    <a:pt x="36093" y="29698"/>
                  </a:cubicBezTo>
                  <a:cubicBezTo>
                    <a:pt x="29152" y="33045"/>
                    <a:pt x="27006" y="38715"/>
                    <a:pt x="31781" y="48602"/>
                  </a:cubicBezTo>
                  <a:cubicBezTo>
                    <a:pt x="45523" y="77095"/>
                    <a:pt x="90639" y="61925"/>
                    <a:pt x="109715" y="101485"/>
                  </a:cubicBezTo>
                  <a:cubicBezTo>
                    <a:pt x="120415" y="123640"/>
                    <a:pt x="115423" y="141649"/>
                    <a:pt x="94062" y="151955"/>
                  </a:cubicBezTo>
                  <a:cubicBezTo>
                    <a:pt x="72701" y="162261"/>
                    <a:pt x="55505" y="154939"/>
                    <a:pt x="44824" y="132784"/>
                  </a:cubicBezTo>
                  <a:lnTo>
                    <a:pt x="40716" y="124269"/>
                  </a:lnTo>
                  <a:lnTo>
                    <a:pt x="61296" y="114344"/>
                  </a:lnTo>
                  <a:lnTo>
                    <a:pt x="66078" y="124250"/>
                  </a:lnTo>
                  <a:cubicBezTo>
                    <a:pt x="70846" y="134150"/>
                    <a:pt x="76904" y="135597"/>
                    <a:pt x="83845" y="132264"/>
                  </a:cubicBezTo>
                  <a:cubicBezTo>
                    <a:pt x="90747" y="128917"/>
                    <a:pt x="93402" y="123272"/>
                    <a:pt x="88620" y="113366"/>
                  </a:cubicBezTo>
                  <a:cubicBezTo>
                    <a:pt x="74891" y="84874"/>
                    <a:pt x="29781" y="100050"/>
                    <a:pt x="10680" y="60483"/>
                  </a:cubicBezTo>
                  <a:cubicBezTo>
                    <a:pt x="0" y="38328"/>
                    <a:pt x="4781" y="20408"/>
                    <a:pt x="25952" y="10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74" name="Google Shape;674;p32"/>
            <p:cNvSpPr/>
            <p:nvPr/>
          </p:nvSpPr>
          <p:spPr>
            <a:xfrm>
              <a:off x="7145895" y="2479132"/>
              <a:ext cx="120402" cy="162255"/>
            </a:xfrm>
            <a:custGeom>
              <a:rect b="b" l="l" r="r" t="t"/>
              <a:pathLst>
                <a:path extrusionOk="0" h="162255" w="120402">
                  <a:moveTo>
                    <a:pt x="25939" y="10204"/>
                  </a:moveTo>
                  <a:cubicBezTo>
                    <a:pt x="47117" y="0"/>
                    <a:pt x="64096" y="7416"/>
                    <a:pt x="74777" y="29565"/>
                  </a:cubicBezTo>
                  <a:lnTo>
                    <a:pt x="76885" y="33921"/>
                  </a:lnTo>
                  <a:lnTo>
                    <a:pt x="56305" y="43846"/>
                  </a:lnTo>
                  <a:lnTo>
                    <a:pt x="53543" y="38100"/>
                  </a:lnTo>
                  <a:cubicBezTo>
                    <a:pt x="48768" y="28219"/>
                    <a:pt x="43002" y="26358"/>
                    <a:pt x="36080" y="29705"/>
                  </a:cubicBezTo>
                  <a:cubicBezTo>
                    <a:pt x="29140" y="33039"/>
                    <a:pt x="27006" y="38715"/>
                    <a:pt x="31769" y="48596"/>
                  </a:cubicBezTo>
                  <a:cubicBezTo>
                    <a:pt x="45523" y="77095"/>
                    <a:pt x="90627" y="61925"/>
                    <a:pt x="109702" y="101485"/>
                  </a:cubicBezTo>
                  <a:cubicBezTo>
                    <a:pt x="120402" y="123640"/>
                    <a:pt x="115423" y="141643"/>
                    <a:pt x="94068" y="151949"/>
                  </a:cubicBezTo>
                  <a:cubicBezTo>
                    <a:pt x="72688" y="162255"/>
                    <a:pt x="55511" y="154939"/>
                    <a:pt x="44811" y="132778"/>
                  </a:cubicBezTo>
                  <a:lnTo>
                    <a:pt x="40722" y="124269"/>
                  </a:lnTo>
                  <a:lnTo>
                    <a:pt x="61283" y="114344"/>
                  </a:lnTo>
                  <a:lnTo>
                    <a:pt x="66065" y="124250"/>
                  </a:lnTo>
                  <a:cubicBezTo>
                    <a:pt x="70834" y="134150"/>
                    <a:pt x="76892" y="135591"/>
                    <a:pt x="83826" y="132264"/>
                  </a:cubicBezTo>
                  <a:cubicBezTo>
                    <a:pt x="90754" y="128917"/>
                    <a:pt x="93389" y="123272"/>
                    <a:pt x="88601" y="113366"/>
                  </a:cubicBezTo>
                  <a:cubicBezTo>
                    <a:pt x="74879" y="84880"/>
                    <a:pt x="29768" y="100050"/>
                    <a:pt x="10674" y="60477"/>
                  </a:cubicBezTo>
                  <a:cubicBezTo>
                    <a:pt x="0" y="38328"/>
                    <a:pt x="4762" y="20415"/>
                    <a:pt x="25939" y="102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75" name="Google Shape;675;p32"/>
            <p:cNvSpPr/>
            <p:nvPr/>
          </p:nvSpPr>
          <p:spPr>
            <a:xfrm>
              <a:off x="7217324" y="2443378"/>
              <a:ext cx="100393" cy="164458"/>
            </a:xfrm>
            <a:custGeom>
              <a:rect b="b" l="l" r="r" t="t"/>
              <a:pathLst>
                <a:path extrusionOk="0" h="164458" w="100393">
                  <a:moveTo>
                    <a:pt x="81019" y="29089"/>
                  </a:moveTo>
                  <a:lnTo>
                    <a:pt x="89693" y="47085"/>
                  </a:lnTo>
                  <a:cubicBezTo>
                    <a:pt x="100393" y="69246"/>
                    <a:pt x="95535" y="86467"/>
                    <a:pt x="73767" y="96964"/>
                  </a:cubicBezTo>
                  <a:lnTo>
                    <a:pt x="63474" y="101923"/>
                  </a:lnTo>
                  <a:lnTo>
                    <a:pt x="88582" y="153962"/>
                  </a:lnTo>
                  <a:lnTo>
                    <a:pt x="66808" y="164458"/>
                  </a:lnTo>
                  <a:lnTo>
                    <a:pt x="0" y="25952"/>
                  </a:lnTo>
                  <a:lnTo>
                    <a:pt x="32061" y="10502"/>
                  </a:lnTo>
                  <a:cubicBezTo>
                    <a:pt x="53841" y="0"/>
                    <a:pt x="70326" y="6921"/>
                    <a:pt x="81019" y="29089"/>
                  </a:cubicBezTo>
                  <a:close/>
                  <a:moveTo>
                    <a:pt x="31318" y="35242"/>
                  </a:moveTo>
                  <a:lnTo>
                    <a:pt x="53936" y="82143"/>
                  </a:lnTo>
                  <a:lnTo>
                    <a:pt x="64230" y="77177"/>
                  </a:lnTo>
                  <a:cubicBezTo>
                    <a:pt x="71158" y="73844"/>
                    <a:pt x="73380" y="68853"/>
                    <a:pt x="68624" y="58972"/>
                  </a:cubicBezTo>
                  <a:lnTo>
                    <a:pt x="58591" y="38188"/>
                  </a:lnTo>
                  <a:cubicBezTo>
                    <a:pt x="53835" y="28308"/>
                    <a:pt x="48545" y="26936"/>
                    <a:pt x="41605" y="302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76" name="Google Shape;676;p32"/>
            <p:cNvSpPr/>
            <p:nvPr/>
          </p:nvSpPr>
          <p:spPr>
            <a:xfrm>
              <a:off x="7296513" y="2405915"/>
              <a:ext cx="122180" cy="162255"/>
            </a:xfrm>
            <a:custGeom>
              <a:rect b="b" l="l" r="r" t="t"/>
              <a:pathLst>
                <a:path extrusionOk="0" h="162255" w="122180">
                  <a:moveTo>
                    <a:pt x="10687" y="61055"/>
                  </a:moveTo>
                  <a:cubicBezTo>
                    <a:pt x="0" y="38900"/>
                    <a:pt x="5575" y="20612"/>
                    <a:pt x="26936" y="10306"/>
                  </a:cubicBezTo>
                  <a:cubicBezTo>
                    <a:pt x="48298" y="0"/>
                    <a:pt x="66090" y="7029"/>
                    <a:pt x="76771" y="29184"/>
                  </a:cubicBezTo>
                  <a:lnTo>
                    <a:pt x="111512" y="101206"/>
                  </a:lnTo>
                  <a:cubicBezTo>
                    <a:pt x="122180" y="123348"/>
                    <a:pt x="116617" y="141649"/>
                    <a:pt x="95243" y="151949"/>
                  </a:cubicBezTo>
                  <a:cubicBezTo>
                    <a:pt x="73882" y="162255"/>
                    <a:pt x="56089" y="155225"/>
                    <a:pt x="45427" y="133076"/>
                  </a:cubicBezTo>
                  <a:close/>
                  <a:moveTo>
                    <a:pt x="67843" y="123958"/>
                  </a:moveTo>
                  <a:cubicBezTo>
                    <a:pt x="72624" y="133864"/>
                    <a:pt x="78803" y="135508"/>
                    <a:pt x="85705" y="132168"/>
                  </a:cubicBezTo>
                  <a:cubicBezTo>
                    <a:pt x="92640" y="128835"/>
                    <a:pt x="95180" y="122986"/>
                    <a:pt x="90417" y="113087"/>
                  </a:cubicBezTo>
                  <a:lnTo>
                    <a:pt x="54336" y="38296"/>
                  </a:lnTo>
                  <a:cubicBezTo>
                    <a:pt x="49580" y="28416"/>
                    <a:pt x="43395" y="26739"/>
                    <a:pt x="36480" y="30086"/>
                  </a:cubicBezTo>
                  <a:cubicBezTo>
                    <a:pt x="29559" y="33420"/>
                    <a:pt x="27006" y="39287"/>
                    <a:pt x="31781" y="491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77" name="Google Shape;677;p32"/>
            <p:cNvSpPr/>
            <p:nvPr/>
          </p:nvSpPr>
          <p:spPr>
            <a:xfrm>
              <a:off x="7371331" y="2368351"/>
              <a:ext cx="134461" cy="165220"/>
            </a:xfrm>
            <a:custGeom>
              <a:rect b="b" l="l" r="r" t="t"/>
              <a:pathLst>
                <a:path extrusionOk="0" h="165220" w="134461">
                  <a:moveTo>
                    <a:pt x="112293" y="143275"/>
                  </a:moveTo>
                  <a:cubicBezTo>
                    <a:pt x="109391" y="140277"/>
                    <a:pt x="107562" y="138487"/>
                    <a:pt x="102114" y="127203"/>
                  </a:cubicBezTo>
                  <a:lnTo>
                    <a:pt x="91624" y="105454"/>
                  </a:lnTo>
                  <a:cubicBezTo>
                    <a:pt x="85420" y="92582"/>
                    <a:pt x="78778" y="89935"/>
                    <a:pt x="68878" y="94703"/>
                  </a:cubicBezTo>
                  <a:lnTo>
                    <a:pt x="61360" y="98323"/>
                  </a:lnTo>
                  <a:lnTo>
                    <a:pt x="88563" y="154717"/>
                  </a:lnTo>
                  <a:lnTo>
                    <a:pt x="66789" y="165220"/>
                  </a:lnTo>
                  <a:lnTo>
                    <a:pt x="0" y="26714"/>
                  </a:lnTo>
                  <a:lnTo>
                    <a:pt x="32842" y="10877"/>
                  </a:lnTo>
                  <a:cubicBezTo>
                    <a:pt x="55397" y="0"/>
                    <a:pt x="70161" y="5810"/>
                    <a:pt x="80460" y="27177"/>
                  </a:cubicBezTo>
                  <a:lnTo>
                    <a:pt x="85705" y="38068"/>
                  </a:lnTo>
                  <a:cubicBezTo>
                    <a:pt x="92576" y="52298"/>
                    <a:pt x="92513" y="63804"/>
                    <a:pt x="85007" y="73025"/>
                  </a:cubicBezTo>
                  <a:cubicBezTo>
                    <a:pt x="98088" y="72339"/>
                    <a:pt x="106711" y="81108"/>
                    <a:pt x="113671" y="95548"/>
                  </a:cubicBezTo>
                  <a:lnTo>
                    <a:pt x="123971" y="116909"/>
                  </a:lnTo>
                  <a:cubicBezTo>
                    <a:pt x="127209" y="123634"/>
                    <a:pt x="129794" y="128485"/>
                    <a:pt x="134461" y="132581"/>
                  </a:cubicBezTo>
                  <a:close/>
                  <a:moveTo>
                    <a:pt x="31299" y="35998"/>
                  </a:moveTo>
                  <a:lnTo>
                    <a:pt x="51822" y="78543"/>
                  </a:lnTo>
                  <a:lnTo>
                    <a:pt x="60318" y="74447"/>
                  </a:lnTo>
                  <a:cubicBezTo>
                    <a:pt x="68453" y="70529"/>
                    <a:pt x="71659" y="64573"/>
                    <a:pt x="66338" y="53511"/>
                  </a:cubicBezTo>
                  <a:lnTo>
                    <a:pt x="59740" y="39846"/>
                  </a:lnTo>
                  <a:cubicBezTo>
                    <a:pt x="54971" y="29959"/>
                    <a:pt x="49517" y="27222"/>
                    <a:pt x="41783" y="309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78" name="Google Shape;678;p32"/>
            <p:cNvSpPr/>
            <p:nvPr/>
          </p:nvSpPr>
          <p:spPr>
            <a:xfrm>
              <a:off x="7444574" y="2327308"/>
              <a:ext cx="111309" cy="159962"/>
            </a:xfrm>
            <a:custGeom>
              <a:rect b="b" l="l" r="r" t="t"/>
              <a:pathLst>
                <a:path extrusionOk="0" h="159962" w="111309">
                  <a:moveTo>
                    <a:pt x="0" y="32435"/>
                  </a:moveTo>
                  <a:lnTo>
                    <a:pt x="67265" y="0"/>
                  </a:lnTo>
                  <a:lnTo>
                    <a:pt x="76803" y="19780"/>
                  </a:lnTo>
                  <a:lnTo>
                    <a:pt x="54051" y="30753"/>
                  </a:lnTo>
                  <a:lnTo>
                    <a:pt x="111309" y="149478"/>
                  </a:lnTo>
                  <a:lnTo>
                    <a:pt x="89541" y="159962"/>
                  </a:lnTo>
                  <a:lnTo>
                    <a:pt x="32289" y="41249"/>
                  </a:lnTo>
                  <a:lnTo>
                    <a:pt x="9537" y="522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79" name="Google Shape;679;p32"/>
            <p:cNvSpPr/>
            <p:nvPr/>
          </p:nvSpPr>
          <p:spPr>
            <a:xfrm>
              <a:off x="6568584" y="2049407"/>
              <a:ext cx="230314" cy="418668"/>
            </a:xfrm>
            <a:custGeom>
              <a:rect b="b" l="l" r="r" t="t"/>
              <a:pathLst>
                <a:path extrusionOk="0" h="418668" w="230314">
                  <a:moveTo>
                    <a:pt x="16986" y="5765"/>
                  </a:moveTo>
                  <a:lnTo>
                    <a:pt x="16986" y="5765"/>
                  </a:lnTo>
                  <a:cubicBezTo>
                    <a:pt x="28949" y="0"/>
                    <a:pt x="43319" y="5022"/>
                    <a:pt x="49091" y="16986"/>
                  </a:cubicBezTo>
                  <a:lnTo>
                    <a:pt x="224548" y="380796"/>
                  </a:lnTo>
                  <a:cubicBezTo>
                    <a:pt x="230314" y="392753"/>
                    <a:pt x="225298" y="407130"/>
                    <a:pt x="213334" y="412896"/>
                  </a:cubicBezTo>
                  <a:cubicBezTo>
                    <a:pt x="201371" y="418668"/>
                    <a:pt x="186994" y="413645"/>
                    <a:pt x="181228" y="401688"/>
                  </a:cubicBezTo>
                  <a:lnTo>
                    <a:pt x="5772" y="37871"/>
                  </a:lnTo>
                  <a:cubicBezTo>
                    <a:pt x="0" y="25908"/>
                    <a:pt x="5022" y="11537"/>
                    <a:pt x="16986" y="57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6477172" y="1859850"/>
              <a:ext cx="102577" cy="153822"/>
            </a:xfrm>
            <a:custGeom>
              <a:rect b="b" l="l" r="r" t="t"/>
              <a:pathLst>
                <a:path extrusionOk="0" h="153822" w="102577">
                  <a:moveTo>
                    <a:pt x="16979" y="5772"/>
                  </a:moveTo>
                  <a:lnTo>
                    <a:pt x="16979" y="5772"/>
                  </a:lnTo>
                  <a:cubicBezTo>
                    <a:pt x="28943" y="0"/>
                    <a:pt x="43313" y="5022"/>
                    <a:pt x="49085" y="16986"/>
                  </a:cubicBezTo>
                  <a:lnTo>
                    <a:pt x="96812" y="115950"/>
                  </a:lnTo>
                  <a:cubicBezTo>
                    <a:pt x="102577" y="127908"/>
                    <a:pt x="97561" y="142284"/>
                    <a:pt x="85604" y="148050"/>
                  </a:cubicBezTo>
                  <a:cubicBezTo>
                    <a:pt x="73640" y="153822"/>
                    <a:pt x="59264" y="148799"/>
                    <a:pt x="53498" y="136842"/>
                  </a:cubicBezTo>
                  <a:lnTo>
                    <a:pt x="5765" y="37877"/>
                  </a:lnTo>
                  <a:cubicBezTo>
                    <a:pt x="0" y="25914"/>
                    <a:pt x="5016" y="11537"/>
                    <a:pt x="16979" y="57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3"/>
          <p:cNvSpPr txBox="1"/>
          <p:nvPr>
            <p:ph type="title"/>
          </p:nvPr>
        </p:nvSpPr>
        <p:spPr>
          <a:xfrm>
            <a:off x="1252725" y="585050"/>
            <a:ext cx="6278100" cy="5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Process</a:t>
            </a:r>
            <a:endParaRPr sz="4000"/>
          </a:p>
        </p:txBody>
      </p:sp>
      <p:sp>
        <p:nvSpPr>
          <p:cNvPr id="686" name="Google Shape;686;p33"/>
          <p:cNvSpPr txBox="1"/>
          <p:nvPr>
            <p:ph idx="1" type="body"/>
          </p:nvPr>
        </p:nvSpPr>
        <p:spPr>
          <a:xfrm>
            <a:off x="613050" y="1167950"/>
            <a:ext cx="7917900" cy="32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The process starts on the user’s designated travel destination, and will inform the user if it’s within the system’s list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Next the user will input the quantity of tickets to </a:t>
            </a:r>
            <a:r>
              <a:rPr lang="en" sz="2500"/>
              <a:t>purchase. 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The program compute the total cost</a:t>
            </a:r>
            <a:endParaRPr sz="2500"/>
          </a:p>
        </p:txBody>
      </p:sp>
      <p:grpSp>
        <p:nvGrpSpPr>
          <p:cNvPr id="687" name="Google Shape;687;p33"/>
          <p:cNvGrpSpPr/>
          <p:nvPr/>
        </p:nvGrpSpPr>
        <p:grpSpPr>
          <a:xfrm>
            <a:off x="6838177" y="2905680"/>
            <a:ext cx="1217491" cy="1617926"/>
            <a:chOff x="7740422" y="1917244"/>
            <a:chExt cx="2038324" cy="2708732"/>
          </a:xfrm>
        </p:grpSpPr>
        <p:sp>
          <p:nvSpPr>
            <p:cNvPr id="688" name="Google Shape;688;p33"/>
            <p:cNvSpPr/>
            <p:nvPr/>
          </p:nvSpPr>
          <p:spPr>
            <a:xfrm>
              <a:off x="7959497" y="2130164"/>
              <a:ext cx="1713153" cy="2391035"/>
            </a:xfrm>
            <a:custGeom>
              <a:rect b="b" l="l" r="r" t="t"/>
              <a:pathLst>
                <a:path extrusionOk="0" h="2391035" w="1713153">
                  <a:moveTo>
                    <a:pt x="1580197" y="2070277"/>
                  </a:moveTo>
                  <a:cubicBezTo>
                    <a:pt x="1547806" y="2070277"/>
                    <a:pt x="1517440" y="2078113"/>
                    <a:pt x="1489602" y="2093588"/>
                  </a:cubicBezTo>
                  <a:cubicBezTo>
                    <a:pt x="1484045" y="2090515"/>
                    <a:pt x="1478368" y="2087721"/>
                    <a:pt x="1472634" y="2085263"/>
                  </a:cubicBezTo>
                  <a:cubicBezTo>
                    <a:pt x="1401870" y="2031072"/>
                    <a:pt x="1329131" y="1986051"/>
                    <a:pt x="1255947" y="1951145"/>
                  </a:cubicBezTo>
                  <a:lnTo>
                    <a:pt x="1255947" y="1838629"/>
                  </a:lnTo>
                  <a:lnTo>
                    <a:pt x="1394402" y="1838629"/>
                  </a:lnTo>
                  <a:cubicBezTo>
                    <a:pt x="1452359" y="1838629"/>
                    <a:pt x="1499501" y="1791487"/>
                    <a:pt x="1499501" y="1733518"/>
                  </a:cubicBezTo>
                  <a:lnTo>
                    <a:pt x="1499501" y="1577886"/>
                  </a:lnTo>
                  <a:cubicBezTo>
                    <a:pt x="1499501" y="1519910"/>
                    <a:pt x="1452359" y="1472755"/>
                    <a:pt x="1394402" y="1472755"/>
                  </a:cubicBezTo>
                  <a:lnTo>
                    <a:pt x="1076363" y="1472755"/>
                  </a:lnTo>
                  <a:cubicBezTo>
                    <a:pt x="1080655" y="1429854"/>
                    <a:pt x="1083818" y="1387195"/>
                    <a:pt x="1085805" y="1345526"/>
                  </a:cubicBezTo>
                  <a:cubicBezTo>
                    <a:pt x="1086465" y="1331645"/>
                    <a:pt x="1087043" y="1317752"/>
                    <a:pt x="1087443" y="1303769"/>
                  </a:cubicBezTo>
                  <a:cubicBezTo>
                    <a:pt x="1089971" y="1215986"/>
                    <a:pt x="1086948" y="1131335"/>
                    <a:pt x="1078420" y="1051223"/>
                  </a:cubicBezTo>
                  <a:cubicBezTo>
                    <a:pt x="1087640" y="1075207"/>
                    <a:pt x="1102474" y="1097057"/>
                    <a:pt x="1122248" y="1115015"/>
                  </a:cubicBezTo>
                  <a:cubicBezTo>
                    <a:pt x="1148441" y="1138815"/>
                    <a:pt x="1181684" y="1153439"/>
                    <a:pt x="1216431" y="1157281"/>
                  </a:cubicBezTo>
                  <a:cubicBezTo>
                    <a:pt x="1223581" y="1191494"/>
                    <a:pt x="1241317" y="1223213"/>
                    <a:pt x="1267529" y="1247044"/>
                  </a:cubicBezTo>
                  <a:cubicBezTo>
                    <a:pt x="1298397" y="1275060"/>
                    <a:pt x="1338275" y="1290485"/>
                    <a:pt x="1379810" y="1290485"/>
                  </a:cubicBezTo>
                  <a:cubicBezTo>
                    <a:pt x="1382420" y="1290485"/>
                    <a:pt x="1385055" y="1290415"/>
                    <a:pt x="1387944" y="1290294"/>
                  </a:cubicBezTo>
                  <a:cubicBezTo>
                    <a:pt x="1431709" y="1288186"/>
                    <a:pt x="1472177" y="1269434"/>
                    <a:pt x="1502054" y="1237481"/>
                  </a:cubicBezTo>
                  <a:cubicBezTo>
                    <a:pt x="1519821" y="1219930"/>
                    <a:pt x="1590173" y="1136249"/>
                    <a:pt x="1530800" y="960050"/>
                  </a:cubicBezTo>
                  <a:cubicBezTo>
                    <a:pt x="1506181" y="887025"/>
                    <a:pt x="1464068" y="816800"/>
                    <a:pt x="1409382" y="756545"/>
                  </a:cubicBezTo>
                  <a:cubicBezTo>
                    <a:pt x="1429448" y="745667"/>
                    <a:pt x="1447165" y="730732"/>
                    <a:pt x="1461319" y="712831"/>
                  </a:cubicBezTo>
                  <a:cubicBezTo>
                    <a:pt x="1494123" y="724871"/>
                    <a:pt x="1530419" y="726662"/>
                    <a:pt x="1564487" y="717080"/>
                  </a:cubicBezTo>
                  <a:cubicBezTo>
                    <a:pt x="1652212" y="692359"/>
                    <a:pt x="1704111" y="601078"/>
                    <a:pt x="1680686" y="513156"/>
                  </a:cubicBezTo>
                  <a:cubicBezTo>
                    <a:pt x="1675212" y="488740"/>
                    <a:pt x="1641557" y="384752"/>
                    <a:pt x="1460671" y="341750"/>
                  </a:cubicBezTo>
                  <a:cubicBezTo>
                    <a:pt x="1421022" y="332308"/>
                    <a:pt x="1378921" y="327450"/>
                    <a:pt x="1335932" y="327247"/>
                  </a:cubicBezTo>
                  <a:cubicBezTo>
                    <a:pt x="1346441" y="316934"/>
                    <a:pt x="1355629" y="305212"/>
                    <a:pt x="1363141" y="292303"/>
                  </a:cubicBezTo>
                  <a:cubicBezTo>
                    <a:pt x="1385601" y="253707"/>
                    <a:pt x="1391666" y="208667"/>
                    <a:pt x="1380229" y="165487"/>
                  </a:cubicBezTo>
                  <a:cubicBezTo>
                    <a:pt x="1369034" y="123132"/>
                    <a:pt x="1342231" y="87490"/>
                    <a:pt x="1304715" y="64966"/>
                  </a:cubicBezTo>
                  <a:cubicBezTo>
                    <a:pt x="1283811" y="51206"/>
                    <a:pt x="1187291" y="0"/>
                    <a:pt x="1027423" y="94964"/>
                  </a:cubicBezTo>
                  <a:cubicBezTo>
                    <a:pt x="923874" y="156463"/>
                    <a:pt x="838682" y="255625"/>
                    <a:pt x="788631" y="371417"/>
                  </a:cubicBezTo>
                  <a:cubicBezTo>
                    <a:pt x="673842" y="325532"/>
                    <a:pt x="546379" y="314540"/>
                    <a:pt x="432142" y="341737"/>
                  </a:cubicBezTo>
                  <a:cubicBezTo>
                    <a:pt x="251275" y="384752"/>
                    <a:pt x="217582" y="488702"/>
                    <a:pt x="212115" y="513156"/>
                  </a:cubicBezTo>
                  <a:cubicBezTo>
                    <a:pt x="200818" y="555402"/>
                    <a:pt x="206394" y="599655"/>
                    <a:pt x="227831" y="637876"/>
                  </a:cubicBezTo>
                  <a:cubicBezTo>
                    <a:pt x="249662" y="676852"/>
                    <a:pt x="285349" y="704983"/>
                    <a:pt x="328371" y="717099"/>
                  </a:cubicBezTo>
                  <a:cubicBezTo>
                    <a:pt x="335997" y="719239"/>
                    <a:pt x="343757" y="720820"/>
                    <a:pt x="351555" y="721836"/>
                  </a:cubicBezTo>
                  <a:cubicBezTo>
                    <a:pt x="336251" y="738295"/>
                    <a:pt x="322116" y="755523"/>
                    <a:pt x="309187" y="773429"/>
                  </a:cubicBezTo>
                  <a:cubicBezTo>
                    <a:pt x="200475" y="924248"/>
                    <a:pt x="242982" y="1024953"/>
                    <a:pt x="254806" y="1046988"/>
                  </a:cubicBezTo>
                  <a:cubicBezTo>
                    <a:pt x="282600" y="1104188"/>
                    <a:pt x="341553" y="1141088"/>
                    <a:pt x="405339" y="1141088"/>
                  </a:cubicBezTo>
                  <a:cubicBezTo>
                    <a:pt x="429939" y="1141088"/>
                    <a:pt x="453745" y="1135767"/>
                    <a:pt x="476040" y="1125308"/>
                  </a:cubicBezTo>
                  <a:cubicBezTo>
                    <a:pt x="508101" y="1110310"/>
                    <a:pt x="534422" y="1085246"/>
                    <a:pt x="551357" y="1054671"/>
                  </a:cubicBezTo>
                  <a:cubicBezTo>
                    <a:pt x="585685" y="1061243"/>
                    <a:pt x="621811" y="1057084"/>
                    <a:pt x="653859" y="1042035"/>
                  </a:cubicBezTo>
                  <a:cubicBezTo>
                    <a:pt x="685952" y="1026991"/>
                    <a:pt x="711777" y="1002874"/>
                    <a:pt x="728573" y="973035"/>
                  </a:cubicBezTo>
                  <a:cubicBezTo>
                    <a:pt x="729538" y="973220"/>
                    <a:pt x="730529" y="973258"/>
                    <a:pt x="731494" y="973416"/>
                  </a:cubicBezTo>
                  <a:lnTo>
                    <a:pt x="725436" y="983830"/>
                  </a:lnTo>
                  <a:cubicBezTo>
                    <a:pt x="715784" y="1000410"/>
                    <a:pt x="721372" y="1021683"/>
                    <a:pt x="737939" y="1031360"/>
                  </a:cubicBezTo>
                  <a:cubicBezTo>
                    <a:pt x="743457" y="1034592"/>
                    <a:pt x="749509" y="1036116"/>
                    <a:pt x="755465" y="1036116"/>
                  </a:cubicBezTo>
                  <a:cubicBezTo>
                    <a:pt x="767391" y="1036116"/>
                    <a:pt x="779011" y="1029982"/>
                    <a:pt x="785507" y="1018946"/>
                  </a:cubicBezTo>
                  <a:lnTo>
                    <a:pt x="795375" y="1002137"/>
                  </a:lnTo>
                  <a:cubicBezTo>
                    <a:pt x="796715" y="999871"/>
                    <a:pt x="797610" y="997438"/>
                    <a:pt x="798391" y="994981"/>
                  </a:cubicBezTo>
                  <a:cubicBezTo>
                    <a:pt x="798271" y="997458"/>
                    <a:pt x="798175" y="999921"/>
                    <a:pt x="798036" y="1002391"/>
                  </a:cubicBezTo>
                  <a:cubicBezTo>
                    <a:pt x="797382" y="1014780"/>
                    <a:pt x="796620" y="1027537"/>
                    <a:pt x="795750" y="1040618"/>
                  </a:cubicBezTo>
                  <a:cubicBezTo>
                    <a:pt x="793661" y="1071860"/>
                    <a:pt x="791044" y="1103287"/>
                    <a:pt x="787984" y="1134040"/>
                  </a:cubicBezTo>
                  <a:cubicBezTo>
                    <a:pt x="786745" y="1146714"/>
                    <a:pt x="785368" y="1159605"/>
                    <a:pt x="783888" y="1172686"/>
                  </a:cubicBezTo>
                  <a:cubicBezTo>
                    <a:pt x="779830" y="1208563"/>
                    <a:pt x="775398" y="1242421"/>
                    <a:pt x="770331" y="1276197"/>
                  </a:cubicBezTo>
                  <a:cubicBezTo>
                    <a:pt x="768330" y="1289564"/>
                    <a:pt x="766191" y="1303089"/>
                    <a:pt x="763911" y="1316799"/>
                  </a:cubicBezTo>
                  <a:cubicBezTo>
                    <a:pt x="759104" y="1345933"/>
                    <a:pt x="753484" y="1376667"/>
                    <a:pt x="747166" y="1408125"/>
                  </a:cubicBezTo>
                  <a:cubicBezTo>
                    <a:pt x="744461" y="1421580"/>
                    <a:pt x="741660" y="1435106"/>
                    <a:pt x="738689" y="1448733"/>
                  </a:cubicBezTo>
                  <a:cubicBezTo>
                    <a:pt x="729291" y="1492015"/>
                    <a:pt x="718845" y="1534807"/>
                    <a:pt x="707631" y="1575955"/>
                  </a:cubicBezTo>
                  <a:cubicBezTo>
                    <a:pt x="704068" y="1589138"/>
                    <a:pt x="700360" y="1602339"/>
                    <a:pt x="696499" y="1615643"/>
                  </a:cubicBezTo>
                  <a:cubicBezTo>
                    <a:pt x="687622" y="1646237"/>
                    <a:pt x="678002" y="1676933"/>
                    <a:pt x="667619" y="1707832"/>
                  </a:cubicBezTo>
                  <a:cubicBezTo>
                    <a:pt x="652538" y="1752650"/>
                    <a:pt x="635990" y="1796986"/>
                    <a:pt x="618477" y="1839645"/>
                  </a:cubicBezTo>
                  <a:cubicBezTo>
                    <a:pt x="613022" y="1852898"/>
                    <a:pt x="607364" y="1866150"/>
                    <a:pt x="601573" y="1879415"/>
                  </a:cubicBezTo>
                  <a:cubicBezTo>
                    <a:pt x="598582" y="1886280"/>
                    <a:pt x="595528" y="1893125"/>
                    <a:pt x="592454" y="1899970"/>
                  </a:cubicBezTo>
                  <a:cubicBezTo>
                    <a:pt x="443598" y="1946452"/>
                    <a:pt x="326428" y="2022373"/>
                    <a:pt x="251650" y="2080748"/>
                  </a:cubicBezTo>
                  <a:cubicBezTo>
                    <a:pt x="241877" y="2084177"/>
                    <a:pt x="232467" y="2088407"/>
                    <a:pt x="223310" y="2093506"/>
                  </a:cubicBezTo>
                  <a:cubicBezTo>
                    <a:pt x="195535" y="2078075"/>
                    <a:pt x="165246" y="2070277"/>
                    <a:pt x="132930" y="2070277"/>
                  </a:cubicBezTo>
                  <a:cubicBezTo>
                    <a:pt x="59626" y="2070277"/>
                    <a:pt x="0" y="2133492"/>
                    <a:pt x="0" y="2211184"/>
                  </a:cubicBezTo>
                  <a:cubicBezTo>
                    <a:pt x="0" y="2278367"/>
                    <a:pt x="44151" y="2335142"/>
                    <a:pt x="104806" y="2348922"/>
                  </a:cubicBezTo>
                  <a:cubicBezTo>
                    <a:pt x="125202" y="2365197"/>
                    <a:pt x="164484" y="2391035"/>
                    <a:pt x="223348" y="2391035"/>
                  </a:cubicBezTo>
                  <a:cubicBezTo>
                    <a:pt x="255689" y="2391035"/>
                    <a:pt x="285984" y="2383243"/>
                    <a:pt x="313772" y="2367794"/>
                  </a:cubicBezTo>
                  <a:cubicBezTo>
                    <a:pt x="341553" y="2383243"/>
                    <a:pt x="371855" y="2391035"/>
                    <a:pt x="404221" y="2391035"/>
                  </a:cubicBezTo>
                  <a:cubicBezTo>
                    <a:pt x="436587" y="2391035"/>
                    <a:pt x="466871" y="2383243"/>
                    <a:pt x="494645" y="2367794"/>
                  </a:cubicBezTo>
                  <a:cubicBezTo>
                    <a:pt x="522439" y="2383243"/>
                    <a:pt x="552754" y="2391035"/>
                    <a:pt x="585095" y="2391035"/>
                  </a:cubicBezTo>
                  <a:cubicBezTo>
                    <a:pt x="617442" y="2391035"/>
                    <a:pt x="647731" y="2383243"/>
                    <a:pt x="675506" y="2367813"/>
                  </a:cubicBezTo>
                  <a:cubicBezTo>
                    <a:pt x="703300" y="2383243"/>
                    <a:pt x="733571" y="2391035"/>
                    <a:pt x="765886" y="2391035"/>
                  </a:cubicBezTo>
                  <a:cubicBezTo>
                    <a:pt x="798233" y="2391035"/>
                    <a:pt x="828516" y="2383243"/>
                    <a:pt x="856310" y="2367794"/>
                  </a:cubicBezTo>
                  <a:cubicBezTo>
                    <a:pt x="884085" y="2383243"/>
                    <a:pt x="914393" y="2391035"/>
                    <a:pt x="946753" y="2391035"/>
                  </a:cubicBezTo>
                  <a:cubicBezTo>
                    <a:pt x="979119" y="2391035"/>
                    <a:pt x="1009434" y="2383243"/>
                    <a:pt x="1037208" y="2367813"/>
                  </a:cubicBezTo>
                  <a:cubicBezTo>
                    <a:pt x="1064996" y="2383243"/>
                    <a:pt x="1095305" y="2391035"/>
                    <a:pt x="1127671" y="2391035"/>
                  </a:cubicBezTo>
                  <a:cubicBezTo>
                    <a:pt x="1160011" y="2391035"/>
                    <a:pt x="1190320" y="2383243"/>
                    <a:pt x="1218114" y="2367794"/>
                  </a:cubicBezTo>
                  <a:cubicBezTo>
                    <a:pt x="1245908" y="2383243"/>
                    <a:pt x="1276210" y="2391035"/>
                    <a:pt x="1308557" y="2391035"/>
                  </a:cubicBezTo>
                  <a:cubicBezTo>
                    <a:pt x="1340942" y="2391035"/>
                    <a:pt x="1371282" y="2383224"/>
                    <a:pt x="1399089" y="2367762"/>
                  </a:cubicBezTo>
                  <a:cubicBezTo>
                    <a:pt x="1426933" y="2383224"/>
                    <a:pt x="1457255" y="2391035"/>
                    <a:pt x="1489621" y="2391035"/>
                  </a:cubicBezTo>
                  <a:cubicBezTo>
                    <a:pt x="1548587" y="2391035"/>
                    <a:pt x="1587944" y="2365108"/>
                    <a:pt x="1608366" y="2348820"/>
                  </a:cubicBezTo>
                  <a:cubicBezTo>
                    <a:pt x="1669002" y="2334850"/>
                    <a:pt x="1713153" y="2278100"/>
                    <a:pt x="1713153" y="2211184"/>
                  </a:cubicBezTo>
                  <a:cubicBezTo>
                    <a:pt x="1713153" y="2133492"/>
                    <a:pt x="1653501" y="2070277"/>
                    <a:pt x="1580197" y="2070277"/>
                  </a:cubicBezTo>
                  <a:close/>
                  <a:moveTo>
                    <a:pt x="1050010" y="1838629"/>
                  </a:moveTo>
                  <a:lnTo>
                    <a:pt x="1050010" y="1879333"/>
                  </a:lnTo>
                  <a:cubicBezTo>
                    <a:pt x="1036154" y="1876221"/>
                    <a:pt x="1022286" y="1873465"/>
                    <a:pt x="1008475" y="1871059"/>
                  </a:cubicBezTo>
                  <a:cubicBezTo>
                    <a:pt x="1010494" y="1862448"/>
                    <a:pt x="1012501" y="1853698"/>
                    <a:pt x="1014520" y="1844827"/>
                  </a:cubicBezTo>
                  <a:lnTo>
                    <a:pt x="1014539" y="1844814"/>
                  </a:lnTo>
                  <a:cubicBezTo>
                    <a:pt x="1014996" y="1842750"/>
                    <a:pt x="1015460" y="1840699"/>
                    <a:pt x="1015936" y="1838629"/>
                  </a:cubicBezTo>
                  <a:close/>
                  <a:moveTo>
                    <a:pt x="797109" y="971029"/>
                  </a:moveTo>
                  <a:cubicBezTo>
                    <a:pt x="797915" y="970838"/>
                    <a:pt x="798734" y="970749"/>
                    <a:pt x="799541" y="970546"/>
                  </a:cubicBezTo>
                  <a:cubicBezTo>
                    <a:pt x="799445" y="972762"/>
                    <a:pt x="799325" y="975010"/>
                    <a:pt x="799223" y="977239"/>
                  </a:cubicBezTo>
                  <a:cubicBezTo>
                    <a:pt x="798766" y="975099"/>
                    <a:pt x="797979" y="973067"/>
                    <a:pt x="797109" y="97102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7854722" y="2012494"/>
              <a:ext cx="1924024" cy="2613482"/>
            </a:xfrm>
            <a:custGeom>
              <a:rect b="b" l="l" r="r" t="t"/>
              <a:pathLst>
                <a:path extrusionOk="0" h="2613482" w="1924024">
                  <a:moveTo>
                    <a:pt x="1594396" y="2613482"/>
                  </a:moveTo>
                  <a:cubicBezTo>
                    <a:pt x="1563065" y="2613482"/>
                    <a:pt x="1532788" y="2608719"/>
                    <a:pt x="1503876" y="2599270"/>
                  </a:cubicBezTo>
                  <a:cubicBezTo>
                    <a:pt x="1474965" y="2608719"/>
                    <a:pt x="1444682" y="2613482"/>
                    <a:pt x="1413332" y="2613482"/>
                  </a:cubicBezTo>
                  <a:cubicBezTo>
                    <a:pt x="1382013" y="2613482"/>
                    <a:pt x="1351762" y="2608726"/>
                    <a:pt x="1322889" y="2599302"/>
                  </a:cubicBezTo>
                  <a:cubicBezTo>
                    <a:pt x="1294015" y="2608726"/>
                    <a:pt x="1263757" y="2613482"/>
                    <a:pt x="1232446" y="2613482"/>
                  </a:cubicBezTo>
                  <a:cubicBezTo>
                    <a:pt x="1201127" y="2613482"/>
                    <a:pt x="1170863" y="2608732"/>
                    <a:pt x="1141990" y="2599308"/>
                  </a:cubicBezTo>
                  <a:cubicBezTo>
                    <a:pt x="1113110" y="2608732"/>
                    <a:pt x="1082852" y="2613482"/>
                    <a:pt x="1051528" y="2613482"/>
                  </a:cubicBezTo>
                  <a:cubicBezTo>
                    <a:pt x="1020210" y="2613482"/>
                    <a:pt x="989952" y="2608732"/>
                    <a:pt x="961078" y="2599302"/>
                  </a:cubicBezTo>
                  <a:cubicBezTo>
                    <a:pt x="932211" y="2608726"/>
                    <a:pt x="901966" y="2613482"/>
                    <a:pt x="870661" y="2613482"/>
                  </a:cubicBezTo>
                  <a:cubicBezTo>
                    <a:pt x="839381" y="2613482"/>
                    <a:pt x="809155" y="2608732"/>
                    <a:pt x="780287" y="2599308"/>
                  </a:cubicBezTo>
                  <a:cubicBezTo>
                    <a:pt x="751420" y="2608732"/>
                    <a:pt x="721169" y="2613482"/>
                    <a:pt x="689870" y="2613482"/>
                  </a:cubicBezTo>
                  <a:cubicBezTo>
                    <a:pt x="658564" y="2613482"/>
                    <a:pt x="628300" y="2608726"/>
                    <a:pt x="599427" y="2599302"/>
                  </a:cubicBezTo>
                  <a:cubicBezTo>
                    <a:pt x="570560" y="2608726"/>
                    <a:pt x="540315" y="2613482"/>
                    <a:pt x="508996" y="2613482"/>
                  </a:cubicBezTo>
                  <a:cubicBezTo>
                    <a:pt x="477672" y="2613482"/>
                    <a:pt x="447421" y="2608732"/>
                    <a:pt x="418547" y="2599302"/>
                  </a:cubicBezTo>
                  <a:cubicBezTo>
                    <a:pt x="389674" y="2608732"/>
                    <a:pt x="359429" y="2613482"/>
                    <a:pt x="328123" y="2613482"/>
                  </a:cubicBezTo>
                  <a:cubicBezTo>
                    <a:pt x="285610" y="2613482"/>
                    <a:pt x="223983" y="2604154"/>
                    <a:pt x="162509" y="2562021"/>
                  </a:cubicBezTo>
                  <a:cubicBezTo>
                    <a:pt x="65684" y="2529097"/>
                    <a:pt x="0" y="2436545"/>
                    <a:pt x="0" y="2328849"/>
                  </a:cubicBezTo>
                  <a:cubicBezTo>
                    <a:pt x="0" y="2193385"/>
                    <a:pt x="106635" y="2083174"/>
                    <a:pt x="237705" y="2083174"/>
                  </a:cubicBezTo>
                  <a:cubicBezTo>
                    <a:pt x="265995" y="2083174"/>
                    <a:pt x="293427" y="2087054"/>
                    <a:pt x="319754" y="2094763"/>
                  </a:cubicBezTo>
                  <a:cubicBezTo>
                    <a:pt x="391394" y="2042102"/>
                    <a:pt x="493699" y="1978914"/>
                    <a:pt x="619766" y="1933225"/>
                  </a:cubicBezTo>
                  <a:cubicBezTo>
                    <a:pt x="622065" y="1927802"/>
                    <a:pt x="624255" y="1922557"/>
                    <a:pt x="626370" y="1917414"/>
                  </a:cubicBezTo>
                  <a:cubicBezTo>
                    <a:pt x="643089" y="1876691"/>
                    <a:pt x="658825" y="1834489"/>
                    <a:pt x="673093" y="1792084"/>
                  </a:cubicBezTo>
                  <a:cubicBezTo>
                    <a:pt x="682961" y="1762709"/>
                    <a:pt x="692238" y="1733092"/>
                    <a:pt x="700658" y="1704111"/>
                  </a:cubicBezTo>
                  <a:cubicBezTo>
                    <a:pt x="704329" y="1691443"/>
                    <a:pt x="707859" y="1678844"/>
                    <a:pt x="711263" y="1666271"/>
                  </a:cubicBezTo>
                  <a:cubicBezTo>
                    <a:pt x="722064" y="1626635"/>
                    <a:pt x="732078" y="1585626"/>
                    <a:pt x="741070" y="1544173"/>
                  </a:cubicBezTo>
                  <a:cubicBezTo>
                    <a:pt x="743940" y="1531023"/>
                    <a:pt x="746626" y="1518056"/>
                    <a:pt x="749217" y="1505159"/>
                  </a:cubicBezTo>
                  <a:cubicBezTo>
                    <a:pt x="755192" y="1475390"/>
                    <a:pt x="760615" y="1445863"/>
                    <a:pt x="765314" y="1417389"/>
                  </a:cubicBezTo>
                  <a:cubicBezTo>
                    <a:pt x="767511" y="1404150"/>
                    <a:pt x="769562" y="1391170"/>
                    <a:pt x="771493" y="1378343"/>
                  </a:cubicBezTo>
                  <a:cubicBezTo>
                    <a:pt x="776363" y="1345825"/>
                    <a:pt x="780637" y="1313199"/>
                    <a:pt x="784548" y="1278585"/>
                  </a:cubicBezTo>
                  <a:cubicBezTo>
                    <a:pt x="785190" y="1272920"/>
                    <a:pt x="785818" y="1267301"/>
                    <a:pt x="786409" y="1261719"/>
                  </a:cubicBezTo>
                  <a:cubicBezTo>
                    <a:pt x="760869" y="1271612"/>
                    <a:pt x="733742" y="1277581"/>
                    <a:pt x="706272" y="1279442"/>
                  </a:cubicBezTo>
                  <a:cubicBezTo>
                    <a:pt x="683075" y="1303712"/>
                    <a:pt x="655510" y="1323701"/>
                    <a:pt x="625221" y="1337881"/>
                  </a:cubicBezTo>
                  <a:cubicBezTo>
                    <a:pt x="588968" y="1354893"/>
                    <a:pt x="550202" y="1363535"/>
                    <a:pt x="510114" y="1363535"/>
                  </a:cubicBezTo>
                  <a:cubicBezTo>
                    <a:pt x="407250" y="1363535"/>
                    <a:pt x="311715" y="1304182"/>
                    <a:pt x="266185" y="1212164"/>
                  </a:cubicBezTo>
                  <a:cubicBezTo>
                    <a:pt x="245706" y="1172864"/>
                    <a:pt x="197681" y="1047807"/>
                    <a:pt x="297872" y="877366"/>
                  </a:cubicBezTo>
                  <a:cubicBezTo>
                    <a:pt x="275450" y="857440"/>
                    <a:pt x="256285" y="833685"/>
                    <a:pt x="241198" y="806754"/>
                  </a:cubicBezTo>
                  <a:cubicBezTo>
                    <a:pt x="206679" y="745210"/>
                    <a:pt x="197446" y="673862"/>
                    <a:pt x="215163" y="605669"/>
                  </a:cubicBezTo>
                  <a:cubicBezTo>
                    <a:pt x="226313" y="558558"/>
                    <a:pt x="279400" y="412953"/>
                    <a:pt x="512679" y="357473"/>
                  </a:cubicBezTo>
                  <a:cubicBezTo>
                    <a:pt x="617880" y="332441"/>
                    <a:pt x="731685" y="334333"/>
                    <a:pt x="841044" y="362115"/>
                  </a:cubicBezTo>
                  <a:cubicBezTo>
                    <a:pt x="900582" y="262794"/>
                    <a:pt x="982757" y="179527"/>
                    <a:pt x="1078693" y="122548"/>
                  </a:cubicBezTo>
                  <a:cubicBezTo>
                    <a:pt x="1284966" y="0"/>
                    <a:pt x="1424355" y="67722"/>
                    <a:pt x="1465122" y="93833"/>
                  </a:cubicBezTo>
                  <a:cubicBezTo>
                    <a:pt x="1525289" y="130549"/>
                    <a:pt x="1568278" y="188201"/>
                    <a:pt x="1586299" y="256381"/>
                  </a:cubicBezTo>
                  <a:cubicBezTo>
                    <a:pt x="1595253" y="290194"/>
                    <a:pt x="1597609" y="324707"/>
                    <a:pt x="1593557" y="358425"/>
                  </a:cubicBezTo>
                  <a:cubicBezTo>
                    <a:pt x="1823561" y="414553"/>
                    <a:pt x="1876113" y="558920"/>
                    <a:pt x="1887188" y="605701"/>
                  </a:cubicBezTo>
                  <a:cubicBezTo>
                    <a:pt x="1924024" y="747972"/>
                    <a:pt x="1839347" y="895680"/>
                    <a:pt x="1697672" y="935596"/>
                  </a:cubicBezTo>
                  <a:cubicBezTo>
                    <a:pt x="1694446" y="936504"/>
                    <a:pt x="1691201" y="937355"/>
                    <a:pt x="1687937" y="938136"/>
                  </a:cubicBezTo>
                  <a:cubicBezTo>
                    <a:pt x="1706911" y="972540"/>
                    <a:pt x="1722685" y="1008126"/>
                    <a:pt x="1734864" y="1044244"/>
                  </a:cubicBezTo>
                  <a:cubicBezTo>
                    <a:pt x="1811439" y="1271530"/>
                    <a:pt x="1716024" y="1393742"/>
                    <a:pt x="1682045" y="1428102"/>
                  </a:cubicBezTo>
                  <a:cubicBezTo>
                    <a:pt x="1651184" y="1460665"/>
                    <a:pt x="1613465" y="1484649"/>
                    <a:pt x="1571948" y="1498657"/>
                  </a:cubicBezTo>
                  <a:cubicBezTo>
                    <a:pt x="1651914" y="1528311"/>
                    <a:pt x="1709051" y="1605387"/>
                    <a:pt x="1709051" y="1695557"/>
                  </a:cubicBezTo>
                  <a:lnTo>
                    <a:pt x="1709051" y="1851190"/>
                  </a:lnTo>
                  <a:cubicBezTo>
                    <a:pt x="1709051" y="1949596"/>
                    <a:pt x="1640979" y="2032400"/>
                    <a:pt x="1549457" y="2054987"/>
                  </a:cubicBezTo>
                  <a:cubicBezTo>
                    <a:pt x="1568494" y="2067337"/>
                    <a:pt x="1587423" y="2080291"/>
                    <a:pt x="1606207" y="2093817"/>
                  </a:cubicBezTo>
                  <a:cubicBezTo>
                    <a:pt x="1631537" y="2086737"/>
                    <a:pt x="1657864" y="2083174"/>
                    <a:pt x="1684972" y="2083174"/>
                  </a:cubicBezTo>
                  <a:cubicBezTo>
                    <a:pt x="1816061" y="2083174"/>
                    <a:pt x="1922703" y="2193385"/>
                    <a:pt x="1922703" y="2328849"/>
                  </a:cubicBezTo>
                  <a:cubicBezTo>
                    <a:pt x="1922703" y="2436228"/>
                    <a:pt x="1857070" y="2528716"/>
                    <a:pt x="1760340" y="2561831"/>
                  </a:cubicBezTo>
                  <a:cubicBezTo>
                    <a:pt x="1698726" y="2604122"/>
                    <a:pt x="1636972" y="2613482"/>
                    <a:pt x="1594396" y="2613482"/>
                  </a:cubicBezTo>
                  <a:close/>
                  <a:moveTo>
                    <a:pt x="1038726" y="501116"/>
                  </a:moveTo>
                  <a:lnTo>
                    <a:pt x="1280991" y="1131296"/>
                  </a:lnTo>
                  <a:cubicBezTo>
                    <a:pt x="1284465" y="1140332"/>
                    <a:pt x="1290008" y="1148346"/>
                    <a:pt x="1297463" y="1155122"/>
                  </a:cubicBezTo>
                  <a:cubicBezTo>
                    <a:pt x="1306995" y="1163783"/>
                    <a:pt x="1319517" y="1169352"/>
                    <a:pt x="1332731" y="1170813"/>
                  </a:cubicBezTo>
                  <a:lnTo>
                    <a:pt x="1408226" y="1179169"/>
                  </a:lnTo>
                  <a:lnTo>
                    <a:pt x="1423771" y="1253521"/>
                  </a:lnTo>
                  <a:cubicBezTo>
                    <a:pt x="1426489" y="1266551"/>
                    <a:pt x="1433245" y="1278515"/>
                    <a:pt x="1442789" y="1287183"/>
                  </a:cubicBezTo>
                  <a:cubicBezTo>
                    <a:pt x="1454264" y="1297603"/>
                    <a:pt x="1469129" y="1303375"/>
                    <a:pt x="1484585" y="1303375"/>
                  </a:cubicBezTo>
                  <a:cubicBezTo>
                    <a:pt x="1485690" y="1303375"/>
                    <a:pt x="1486808" y="1303337"/>
                    <a:pt x="1488014" y="1303299"/>
                  </a:cubicBezTo>
                  <a:cubicBezTo>
                    <a:pt x="1504441" y="1302423"/>
                    <a:pt x="1519053" y="1295615"/>
                    <a:pt x="1530292" y="1283595"/>
                  </a:cubicBezTo>
                  <a:lnTo>
                    <a:pt x="1533207" y="1280591"/>
                  </a:lnTo>
                  <a:cubicBezTo>
                    <a:pt x="1534947" y="1278801"/>
                    <a:pt x="1577416" y="1233233"/>
                    <a:pt x="1536280" y="1111173"/>
                  </a:cubicBezTo>
                  <a:cubicBezTo>
                    <a:pt x="1516392" y="1052188"/>
                    <a:pt x="1481918" y="994587"/>
                    <a:pt x="1436573" y="944626"/>
                  </a:cubicBezTo>
                  <a:lnTo>
                    <a:pt x="1346815" y="845737"/>
                  </a:lnTo>
                  <a:lnTo>
                    <a:pt x="1464233" y="782097"/>
                  </a:lnTo>
                  <a:cubicBezTo>
                    <a:pt x="1471745" y="778027"/>
                    <a:pt x="1478546" y="772293"/>
                    <a:pt x="1483893" y="765530"/>
                  </a:cubicBezTo>
                  <a:lnTo>
                    <a:pt x="1530953" y="705986"/>
                  </a:lnTo>
                  <a:lnTo>
                    <a:pt x="1602200" y="732142"/>
                  </a:lnTo>
                  <a:cubicBezTo>
                    <a:pt x="1614766" y="736758"/>
                    <a:pt x="1628508" y="737368"/>
                    <a:pt x="1640890" y="733888"/>
                  </a:cubicBezTo>
                  <a:cubicBezTo>
                    <a:pt x="1673491" y="724700"/>
                    <a:pt x="1692941" y="690562"/>
                    <a:pt x="1684216" y="657796"/>
                  </a:cubicBezTo>
                  <a:lnTo>
                    <a:pt x="1683219" y="653732"/>
                  </a:lnTo>
                  <a:cubicBezTo>
                    <a:pt x="1682616" y="651294"/>
                    <a:pt x="1666532" y="591146"/>
                    <a:pt x="1541221" y="561359"/>
                  </a:cubicBezTo>
                  <a:cubicBezTo>
                    <a:pt x="1509407" y="553777"/>
                    <a:pt x="1475435" y="549859"/>
                    <a:pt x="1440205" y="549694"/>
                  </a:cubicBezTo>
                  <a:lnTo>
                    <a:pt x="1185545" y="548474"/>
                  </a:lnTo>
                  <a:lnTo>
                    <a:pt x="1367326" y="370122"/>
                  </a:lnTo>
                  <a:cubicBezTo>
                    <a:pt x="1371276" y="366255"/>
                    <a:pt x="1374648" y="361930"/>
                    <a:pt x="1377346" y="357295"/>
                  </a:cubicBezTo>
                  <a:cubicBezTo>
                    <a:pt x="1385849" y="342677"/>
                    <a:pt x="1388052" y="326326"/>
                    <a:pt x="1383722" y="309975"/>
                  </a:cubicBezTo>
                  <a:cubicBezTo>
                    <a:pt x="1379486" y="293935"/>
                    <a:pt x="1369745" y="280974"/>
                    <a:pt x="1355547" y="272453"/>
                  </a:cubicBezTo>
                  <a:lnTo>
                    <a:pt x="1351895" y="270154"/>
                  </a:lnTo>
                  <a:cubicBezTo>
                    <a:pt x="1349800" y="268846"/>
                    <a:pt x="1296428" y="236943"/>
                    <a:pt x="1185703" y="302717"/>
                  </a:cubicBezTo>
                  <a:cubicBezTo>
                    <a:pt x="1130090" y="335743"/>
                    <a:pt x="1080941" y="382015"/>
                    <a:pt x="1041927" y="437280"/>
                  </a:cubicBezTo>
                  <a:close/>
                  <a:moveTo>
                    <a:pt x="1503832" y="2365571"/>
                  </a:moveTo>
                  <a:lnTo>
                    <a:pt x="1554727" y="2393829"/>
                  </a:lnTo>
                  <a:cubicBezTo>
                    <a:pt x="1566964" y="2400623"/>
                    <a:pt x="1579937" y="2403932"/>
                    <a:pt x="1594396" y="2403932"/>
                  </a:cubicBezTo>
                  <a:cubicBezTo>
                    <a:pt x="1614277" y="2403932"/>
                    <a:pt x="1631251" y="2397785"/>
                    <a:pt x="1647799" y="2384583"/>
                  </a:cubicBezTo>
                  <a:lnTo>
                    <a:pt x="1666411" y="2369731"/>
                  </a:lnTo>
                  <a:lnTo>
                    <a:pt x="1689627" y="2364384"/>
                  </a:lnTo>
                  <a:cubicBezTo>
                    <a:pt x="1703038" y="2361298"/>
                    <a:pt x="1713153" y="2346026"/>
                    <a:pt x="1713153" y="2328849"/>
                  </a:cubicBezTo>
                  <a:cubicBezTo>
                    <a:pt x="1713153" y="2309266"/>
                    <a:pt x="1700250" y="2292724"/>
                    <a:pt x="1684972" y="2292724"/>
                  </a:cubicBezTo>
                  <a:cubicBezTo>
                    <a:pt x="1670507" y="2292724"/>
                    <a:pt x="1657521" y="2296026"/>
                    <a:pt x="1645278" y="2302840"/>
                  </a:cubicBezTo>
                  <a:lnTo>
                    <a:pt x="1594478" y="2331078"/>
                  </a:lnTo>
                  <a:lnTo>
                    <a:pt x="1543634" y="2302922"/>
                  </a:lnTo>
                  <a:cubicBezTo>
                    <a:pt x="1541094" y="2301525"/>
                    <a:pt x="1538560" y="2300274"/>
                    <a:pt x="1536084" y="2299207"/>
                  </a:cubicBezTo>
                  <a:lnTo>
                    <a:pt x="1524076" y="2294058"/>
                  </a:lnTo>
                  <a:lnTo>
                    <a:pt x="1513706" y="2286114"/>
                  </a:lnTo>
                  <a:cubicBezTo>
                    <a:pt x="1448803" y="2236412"/>
                    <a:pt x="1382160" y="2195118"/>
                    <a:pt x="1315612" y="2163381"/>
                  </a:cubicBezTo>
                  <a:lnTo>
                    <a:pt x="1255947" y="2134920"/>
                  </a:lnTo>
                  <a:lnTo>
                    <a:pt x="1255947" y="2127110"/>
                  </a:lnTo>
                  <a:lnTo>
                    <a:pt x="1131824" y="2099227"/>
                  </a:lnTo>
                  <a:cubicBezTo>
                    <a:pt x="1119822" y="2096535"/>
                    <a:pt x="1107528" y="2094090"/>
                    <a:pt x="1095267" y="2091950"/>
                  </a:cubicBezTo>
                  <a:lnTo>
                    <a:pt x="985881" y="2072893"/>
                  </a:lnTo>
                  <a:lnTo>
                    <a:pt x="1011250" y="1964785"/>
                  </a:lnTo>
                  <a:cubicBezTo>
                    <a:pt x="1013218" y="1956390"/>
                    <a:pt x="1015174" y="1947856"/>
                    <a:pt x="1017143" y="1939213"/>
                  </a:cubicBezTo>
                  <a:lnTo>
                    <a:pt x="1037342" y="1851520"/>
                  </a:lnTo>
                  <a:lnTo>
                    <a:pt x="1499177" y="1851520"/>
                  </a:lnTo>
                  <a:lnTo>
                    <a:pt x="1499501" y="1695557"/>
                  </a:lnTo>
                  <a:lnTo>
                    <a:pt x="1181138" y="1695195"/>
                  </a:lnTo>
                  <a:lnTo>
                    <a:pt x="1065339" y="1695195"/>
                  </a:lnTo>
                  <a:lnTo>
                    <a:pt x="1076883" y="1579981"/>
                  </a:lnTo>
                  <a:cubicBezTo>
                    <a:pt x="1080985" y="1539043"/>
                    <a:pt x="1084027" y="1498066"/>
                    <a:pt x="1085919" y="1458207"/>
                  </a:cubicBezTo>
                  <a:cubicBezTo>
                    <a:pt x="1086554" y="1444986"/>
                    <a:pt x="1087107" y="1431766"/>
                    <a:pt x="1087488" y="1418463"/>
                  </a:cubicBezTo>
                  <a:cubicBezTo>
                    <a:pt x="1089875" y="1335512"/>
                    <a:pt x="1087018" y="1255287"/>
                    <a:pt x="1079011" y="1179982"/>
                  </a:cubicBezTo>
                  <a:lnTo>
                    <a:pt x="1028496" y="705345"/>
                  </a:lnTo>
                  <a:lnTo>
                    <a:pt x="1008183" y="1110418"/>
                  </a:lnTo>
                  <a:lnTo>
                    <a:pt x="972400" y="1913388"/>
                  </a:lnTo>
                  <a:lnTo>
                    <a:pt x="923251" y="1684254"/>
                  </a:lnTo>
                  <a:cubicBezTo>
                    <a:pt x="920070" y="1696675"/>
                    <a:pt x="916819" y="1708981"/>
                    <a:pt x="913498" y="1721167"/>
                  </a:cubicBezTo>
                  <a:cubicBezTo>
                    <a:pt x="909821" y="1734769"/>
                    <a:pt x="905941" y="1748580"/>
                    <a:pt x="901909" y="1762493"/>
                  </a:cubicBezTo>
                  <a:cubicBezTo>
                    <a:pt x="892682" y="1794281"/>
                    <a:pt x="882523" y="1826698"/>
                    <a:pt x="871715" y="1858873"/>
                  </a:cubicBezTo>
                  <a:cubicBezTo>
                    <a:pt x="855986" y="1905603"/>
                    <a:pt x="838657" y="1952091"/>
                    <a:pt x="820178" y="1997106"/>
                  </a:cubicBezTo>
                  <a:cubicBezTo>
                    <a:pt x="814717" y="2010359"/>
                    <a:pt x="808907" y="2024030"/>
                    <a:pt x="802366" y="2039010"/>
                  </a:cubicBezTo>
                  <a:cubicBezTo>
                    <a:pt x="799261" y="2046147"/>
                    <a:pt x="796042" y="2053367"/>
                    <a:pt x="792797" y="2060575"/>
                  </a:cubicBezTo>
                  <a:lnTo>
                    <a:pt x="773468" y="2103596"/>
                  </a:lnTo>
                  <a:lnTo>
                    <a:pt x="728459" y="2117655"/>
                  </a:lnTo>
                  <a:cubicBezTo>
                    <a:pt x="593045" y="2159939"/>
                    <a:pt x="486460" y="2229827"/>
                    <a:pt x="420890" y="2281008"/>
                  </a:cubicBezTo>
                  <a:lnTo>
                    <a:pt x="407346" y="2291581"/>
                  </a:lnTo>
                  <a:lnTo>
                    <a:pt x="391128" y="2297277"/>
                  </a:lnTo>
                  <a:cubicBezTo>
                    <a:pt x="386924" y="2298750"/>
                    <a:pt x="382968" y="2300528"/>
                    <a:pt x="379031" y="2302725"/>
                  </a:cubicBezTo>
                  <a:lnTo>
                    <a:pt x="328136" y="2331053"/>
                  </a:lnTo>
                  <a:lnTo>
                    <a:pt x="277202" y="2302764"/>
                  </a:lnTo>
                  <a:cubicBezTo>
                    <a:pt x="265042" y="2296013"/>
                    <a:pt x="252120" y="2292724"/>
                    <a:pt x="237705" y="2292724"/>
                  </a:cubicBezTo>
                  <a:cubicBezTo>
                    <a:pt x="222446" y="2292724"/>
                    <a:pt x="209550" y="2309266"/>
                    <a:pt x="209550" y="2328849"/>
                  </a:cubicBezTo>
                  <a:cubicBezTo>
                    <a:pt x="209550" y="2346121"/>
                    <a:pt x="219538" y="2361406"/>
                    <a:pt x="232791" y="2364422"/>
                  </a:cubicBezTo>
                  <a:lnTo>
                    <a:pt x="256171" y="2369731"/>
                  </a:lnTo>
                  <a:lnTo>
                    <a:pt x="274910" y="2384679"/>
                  </a:lnTo>
                  <a:cubicBezTo>
                    <a:pt x="291376" y="2397817"/>
                    <a:pt x="308286" y="2403932"/>
                    <a:pt x="328123" y="2403932"/>
                  </a:cubicBezTo>
                  <a:cubicBezTo>
                    <a:pt x="342557" y="2403932"/>
                    <a:pt x="355479" y="2400642"/>
                    <a:pt x="367639" y="2393886"/>
                  </a:cubicBezTo>
                  <a:lnTo>
                    <a:pt x="418553" y="2365584"/>
                  </a:lnTo>
                  <a:lnTo>
                    <a:pt x="469461" y="2393892"/>
                  </a:lnTo>
                  <a:cubicBezTo>
                    <a:pt x="481609" y="2400642"/>
                    <a:pt x="494544" y="2403932"/>
                    <a:pt x="508996" y="2403932"/>
                  </a:cubicBezTo>
                  <a:cubicBezTo>
                    <a:pt x="523436" y="2403932"/>
                    <a:pt x="536359" y="2400649"/>
                    <a:pt x="548500" y="2393899"/>
                  </a:cubicBezTo>
                  <a:lnTo>
                    <a:pt x="599401" y="2365584"/>
                  </a:lnTo>
                  <a:lnTo>
                    <a:pt x="650322" y="2393886"/>
                  </a:lnTo>
                  <a:cubicBezTo>
                    <a:pt x="662489" y="2400642"/>
                    <a:pt x="675424" y="2403932"/>
                    <a:pt x="689870" y="2403932"/>
                  </a:cubicBezTo>
                  <a:cubicBezTo>
                    <a:pt x="704310" y="2403932"/>
                    <a:pt x="717238" y="2400642"/>
                    <a:pt x="729399" y="2393892"/>
                  </a:cubicBezTo>
                  <a:lnTo>
                    <a:pt x="780262" y="2365635"/>
                  </a:lnTo>
                  <a:lnTo>
                    <a:pt x="831126" y="2393873"/>
                  </a:lnTo>
                  <a:cubicBezTo>
                    <a:pt x="843318" y="2400642"/>
                    <a:pt x="856246" y="2403932"/>
                    <a:pt x="870661" y="2403932"/>
                  </a:cubicBezTo>
                  <a:cubicBezTo>
                    <a:pt x="885088" y="2403932"/>
                    <a:pt x="898023" y="2400642"/>
                    <a:pt x="910189" y="2393886"/>
                  </a:cubicBezTo>
                  <a:lnTo>
                    <a:pt x="961104" y="2365584"/>
                  </a:lnTo>
                  <a:lnTo>
                    <a:pt x="1012012" y="2393899"/>
                  </a:lnTo>
                  <a:cubicBezTo>
                    <a:pt x="1024153" y="2400649"/>
                    <a:pt x="1037075" y="2403932"/>
                    <a:pt x="1051528" y="2403932"/>
                  </a:cubicBezTo>
                  <a:cubicBezTo>
                    <a:pt x="1065999" y="2403932"/>
                    <a:pt x="1078941" y="2400642"/>
                    <a:pt x="1091101" y="2393892"/>
                  </a:cubicBezTo>
                  <a:lnTo>
                    <a:pt x="1141971" y="2365629"/>
                  </a:lnTo>
                  <a:lnTo>
                    <a:pt x="1192841" y="2393880"/>
                  </a:lnTo>
                  <a:cubicBezTo>
                    <a:pt x="1205020" y="2400642"/>
                    <a:pt x="1217974" y="2403932"/>
                    <a:pt x="1232446" y="2403932"/>
                  </a:cubicBezTo>
                  <a:cubicBezTo>
                    <a:pt x="1246885" y="2403932"/>
                    <a:pt x="1259820" y="2400642"/>
                    <a:pt x="1271987" y="2393886"/>
                  </a:cubicBezTo>
                  <a:lnTo>
                    <a:pt x="1322889" y="2365597"/>
                  </a:lnTo>
                  <a:lnTo>
                    <a:pt x="1373784" y="2393886"/>
                  </a:lnTo>
                  <a:cubicBezTo>
                    <a:pt x="1385951" y="2400642"/>
                    <a:pt x="1398892" y="2403932"/>
                    <a:pt x="1413332" y="2403932"/>
                  </a:cubicBezTo>
                  <a:cubicBezTo>
                    <a:pt x="1427797" y="2403932"/>
                    <a:pt x="1440757" y="2400636"/>
                    <a:pt x="1452949" y="2393861"/>
                  </a:cubicBezTo>
                  <a:close/>
                  <a:moveTo>
                    <a:pt x="1294345" y="1485645"/>
                  </a:moveTo>
                  <a:lnTo>
                    <a:pt x="1365923" y="1485645"/>
                  </a:lnTo>
                  <a:cubicBezTo>
                    <a:pt x="1342847" y="1474431"/>
                    <a:pt x="1321269" y="1459890"/>
                    <a:pt x="1301889" y="1442294"/>
                  </a:cubicBezTo>
                  <a:cubicBezTo>
                    <a:pt x="1300079" y="1440649"/>
                    <a:pt x="1298301" y="1438992"/>
                    <a:pt x="1296536" y="1437297"/>
                  </a:cubicBezTo>
                  <a:cubicBezTo>
                    <a:pt x="1296206" y="1446783"/>
                    <a:pt x="1295774" y="1456867"/>
                    <a:pt x="1295234" y="1468196"/>
                  </a:cubicBezTo>
                  <a:cubicBezTo>
                    <a:pt x="1294955" y="1473993"/>
                    <a:pt x="1294663" y="1479810"/>
                    <a:pt x="1294345" y="1485645"/>
                  </a:cubicBezTo>
                  <a:close/>
                  <a:moveTo>
                    <a:pt x="665352" y="549376"/>
                  </a:moveTo>
                  <a:cubicBezTo>
                    <a:pt x="629805" y="549376"/>
                    <a:pt x="594791" y="553332"/>
                    <a:pt x="561187" y="561339"/>
                  </a:cubicBezTo>
                  <a:cubicBezTo>
                    <a:pt x="435838" y="591140"/>
                    <a:pt x="419734" y="651268"/>
                    <a:pt x="419112" y="653815"/>
                  </a:cubicBezTo>
                  <a:lnTo>
                    <a:pt x="418103" y="657891"/>
                  </a:lnTo>
                  <a:cubicBezTo>
                    <a:pt x="413854" y="673804"/>
                    <a:pt x="415886" y="689851"/>
                    <a:pt x="423989" y="704291"/>
                  </a:cubicBezTo>
                  <a:cubicBezTo>
                    <a:pt x="432282" y="719105"/>
                    <a:pt x="445261" y="729329"/>
                    <a:pt x="461549" y="733920"/>
                  </a:cubicBezTo>
                  <a:cubicBezTo>
                    <a:pt x="464197" y="734663"/>
                    <a:pt x="467042" y="735241"/>
                    <a:pt x="469887" y="735609"/>
                  </a:cubicBezTo>
                  <a:lnTo>
                    <a:pt x="671556" y="761923"/>
                  </a:lnTo>
                  <a:lnTo>
                    <a:pt x="533057" y="910856"/>
                  </a:lnTo>
                  <a:cubicBezTo>
                    <a:pt x="520801" y="924026"/>
                    <a:pt x="509320" y="938015"/>
                    <a:pt x="498913" y="952430"/>
                  </a:cubicBezTo>
                  <a:cubicBezTo>
                    <a:pt x="423652" y="1056843"/>
                    <a:pt x="450773" y="1112901"/>
                    <a:pt x="451967" y="1115237"/>
                  </a:cubicBezTo>
                  <a:lnTo>
                    <a:pt x="453815" y="1118869"/>
                  </a:lnTo>
                  <a:cubicBezTo>
                    <a:pt x="464026" y="1139869"/>
                    <a:pt x="486644" y="1153985"/>
                    <a:pt x="510114" y="1153985"/>
                  </a:cubicBezTo>
                  <a:cubicBezTo>
                    <a:pt x="519341" y="1153985"/>
                    <a:pt x="527907" y="1152067"/>
                    <a:pt x="536321" y="1148124"/>
                  </a:cubicBezTo>
                  <a:cubicBezTo>
                    <a:pt x="548062" y="1142625"/>
                    <a:pt x="558031" y="1133214"/>
                    <a:pt x="564470" y="1121575"/>
                  </a:cubicBezTo>
                  <a:lnTo>
                    <a:pt x="601262" y="1055154"/>
                  </a:lnTo>
                  <a:lnTo>
                    <a:pt x="675830" y="1069428"/>
                  </a:lnTo>
                  <a:cubicBezTo>
                    <a:pt x="688917" y="1071930"/>
                    <a:pt x="702500" y="1070311"/>
                    <a:pt x="714108" y="1064863"/>
                  </a:cubicBezTo>
                  <a:cubicBezTo>
                    <a:pt x="726173" y="1059205"/>
                    <a:pt x="735818" y="1050372"/>
                    <a:pt x="742054" y="1039298"/>
                  </a:cubicBezTo>
                  <a:lnTo>
                    <a:pt x="778821" y="974001"/>
                  </a:lnTo>
                  <a:lnTo>
                    <a:pt x="834066" y="984269"/>
                  </a:lnTo>
                  <a:lnTo>
                    <a:pt x="948689" y="624027"/>
                  </a:lnTo>
                  <a:lnTo>
                    <a:pt x="854513" y="586378"/>
                  </a:lnTo>
                  <a:cubicBezTo>
                    <a:pt x="793165" y="561854"/>
                    <a:pt x="728433" y="549376"/>
                    <a:pt x="665352" y="5493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7845197" y="2034914"/>
              <a:ext cx="1713153" cy="2391035"/>
            </a:xfrm>
            <a:custGeom>
              <a:rect b="b" l="l" r="r" t="t"/>
              <a:pathLst>
                <a:path extrusionOk="0" h="2391035" w="1713153">
                  <a:moveTo>
                    <a:pt x="1580197" y="2070277"/>
                  </a:moveTo>
                  <a:cubicBezTo>
                    <a:pt x="1547806" y="2070277"/>
                    <a:pt x="1517440" y="2078113"/>
                    <a:pt x="1489602" y="2093588"/>
                  </a:cubicBezTo>
                  <a:cubicBezTo>
                    <a:pt x="1484045" y="2090515"/>
                    <a:pt x="1478368" y="2087721"/>
                    <a:pt x="1472634" y="2085263"/>
                  </a:cubicBezTo>
                  <a:cubicBezTo>
                    <a:pt x="1401870" y="2031072"/>
                    <a:pt x="1329131" y="1986051"/>
                    <a:pt x="1255947" y="1951145"/>
                  </a:cubicBezTo>
                  <a:lnTo>
                    <a:pt x="1255947" y="1838629"/>
                  </a:lnTo>
                  <a:lnTo>
                    <a:pt x="1394402" y="1838629"/>
                  </a:lnTo>
                  <a:cubicBezTo>
                    <a:pt x="1452359" y="1838629"/>
                    <a:pt x="1499501" y="1791487"/>
                    <a:pt x="1499501" y="1733518"/>
                  </a:cubicBezTo>
                  <a:lnTo>
                    <a:pt x="1499501" y="1577886"/>
                  </a:lnTo>
                  <a:cubicBezTo>
                    <a:pt x="1499501" y="1519910"/>
                    <a:pt x="1452359" y="1472755"/>
                    <a:pt x="1394402" y="1472755"/>
                  </a:cubicBezTo>
                  <a:lnTo>
                    <a:pt x="1076363" y="1472755"/>
                  </a:lnTo>
                  <a:cubicBezTo>
                    <a:pt x="1080655" y="1429854"/>
                    <a:pt x="1083818" y="1387195"/>
                    <a:pt x="1085805" y="1345526"/>
                  </a:cubicBezTo>
                  <a:cubicBezTo>
                    <a:pt x="1086465" y="1331645"/>
                    <a:pt x="1087043" y="1317752"/>
                    <a:pt x="1087443" y="1303769"/>
                  </a:cubicBezTo>
                  <a:cubicBezTo>
                    <a:pt x="1089971" y="1215986"/>
                    <a:pt x="1086948" y="1131335"/>
                    <a:pt x="1078420" y="1051223"/>
                  </a:cubicBezTo>
                  <a:cubicBezTo>
                    <a:pt x="1087640" y="1075207"/>
                    <a:pt x="1102474" y="1097057"/>
                    <a:pt x="1122248" y="1115015"/>
                  </a:cubicBezTo>
                  <a:cubicBezTo>
                    <a:pt x="1148441" y="1138815"/>
                    <a:pt x="1181684" y="1153439"/>
                    <a:pt x="1216431" y="1157281"/>
                  </a:cubicBezTo>
                  <a:cubicBezTo>
                    <a:pt x="1223581" y="1191494"/>
                    <a:pt x="1241317" y="1223213"/>
                    <a:pt x="1267529" y="1247044"/>
                  </a:cubicBezTo>
                  <a:cubicBezTo>
                    <a:pt x="1298397" y="1275060"/>
                    <a:pt x="1338275" y="1290485"/>
                    <a:pt x="1379810" y="1290485"/>
                  </a:cubicBezTo>
                  <a:cubicBezTo>
                    <a:pt x="1382420" y="1290485"/>
                    <a:pt x="1385055" y="1290415"/>
                    <a:pt x="1387944" y="1290294"/>
                  </a:cubicBezTo>
                  <a:cubicBezTo>
                    <a:pt x="1431709" y="1288186"/>
                    <a:pt x="1472177" y="1269434"/>
                    <a:pt x="1502054" y="1237481"/>
                  </a:cubicBezTo>
                  <a:cubicBezTo>
                    <a:pt x="1519821" y="1219930"/>
                    <a:pt x="1590173" y="1136249"/>
                    <a:pt x="1530800" y="960050"/>
                  </a:cubicBezTo>
                  <a:cubicBezTo>
                    <a:pt x="1506181" y="887025"/>
                    <a:pt x="1464068" y="816800"/>
                    <a:pt x="1409382" y="756545"/>
                  </a:cubicBezTo>
                  <a:cubicBezTo>
                    <a:pt x="1429448" y="745667"/>
                    <a:pt x="1447165" y="730732"/>
                    <a:pt x="1461319" y="712831"/>
                  </a:cubicBezTo>
                  <a:cubicBezTo>
                    <a:pt x="1494123" y="724871"/>
                    <a:pt x="1530419" y="726662"/>
                    <a:pt x="1564487" y="717080"/>
                  </a:cubicBezTo>
                  <a:cubicBezTo>
                    <a:pt x="1652212" y="692359"/>
                    <a:pt x="1704111" y="601078"/>
                    <a:pt x="1680686" y="513156"/>
                  </a:cubicBezTo>
                  <a:cubicBezTo>
                    <a:pt x="1675212" y="488740"/>
                    <a:pt x="1641557" y="384752"/>
                    <a:pt x="1460671" y="341750"/>
                  </a:cubicBezTo>
                  <a:cubicBezTo>
                    <a:pt x="1421022" y="332308"/>
                    <a:pt x="1378921" y="327450"/>
                    <a:pt x="1335932" y="327247"/>
                  </a:cubicBezTo>
                  <a:cubicBezTo>
                    <a:pt x="1346441" y="316934"/>
                    <a:pt x="1355629" y="305212"/>
                    <a:pt x="1363141" y="292303"/>
                  </a:cubicBezTo>
                  <a:cubicBezTo>
                    <a:pt x="1385601" y="253707"/>
                    <a:pt x="1391666" y="208667"/>
                    <a:pt x="1380229" y="165487"/>
                  </a:cubicBezTo>
                  <a:cubicBezTo>
                    <a:pt x="1369034" y="123132"/>
                    <a:pt x="1342231" y="87490"/>
                    <a:pt x="1304715" y="64966"/>
                  </a:cubicBezTo>
                  <a:cubicBezTo>
                    <a:pt x="1283811" y="51206"/>
                    <a:pt x="1187291" y="0"/>
                    <a:pt x="1027423" y="94964"/>
                  </a:cubicBezTo>
                  <a:cubicBezTo>
                    <a:pt x="923874" y="156463"/>
                    <a:pt x="838682" y="255625"/>
                    <a:pt x="788631" y="371417"/>
                  </a:cubicBezTo>
                  <a:cubicBezTo>
                    <a:pt x="673842" y="325532"/>
                    <a:pt x="546379" y="314540"/>
                    <a:pt x="432142" y="341737"/>
                  </a:cubicBezTo>
                  <a:cubicBezTo>
                    <a:pt x="251275" y="384752"/>
                    <a:pt x="217582" y="488702"/>
                    <a:pt x="212115" y="513156"/>
                  </a:cubicBezTo>
                  <a:cubicBezTo>
                    <a:pt x="200818" y="555402"/>
                    <a:pt x="206394" y="599655"/>
                    <a:pt x="227831" y="637876"/>
                  </a:cubicBezTo>
                  <a:cubicBezTo>
                    <a:pt x="249662" y="676852"/>
                    <a:pt x="285349" y="704983"/>
                    <a:pt x="328371" y="717099"/>
                  </a:cubicBezTo>
                  <a:cubicBezTo>
                    <a:pt x="335997" y="719239"/>
                    <a:pt x="343757" y="720820"/>
                    <a:pt x="351555" y="721836"/>
                  </a:cubicBezTo>
                  <a:cubicBezTo>
                    <a:pt x="336251" y="738295"/>
                    <a:pt x="322116" y="755523"/>
                    <a:pt x="309187" y="773429"/>
                  </a:cubicBezTo>
                  <a:cubicBezTo>
                    <a:pt x="200475" y="924248"/>
                    <a:pt x="242982" y="1024953"/>
                    <a:pt x="254806" y="1046988"/>
                  </a:cubicBezTo>
                  <a:cubicBezTo>
                    <a:pt x="282600" y="1104188"/>
                    <a:pt x="341553" y="1141088"/>
                    <a:pt x="405339" y="1141088"/>
                  </a:cubicBezTo>
                  <a:cubicBezTo>
                    <a:pt x="429939" y="1141088"/>
                    <a:pt x="453745" y="1135767"/>
                    <a:pt x="476040" y="1125308"/>
                  </a:cubicBezTo>
                  <a:cubicBezTo>
                    <a:pt x="508101" y="1110310"/>
                    <a:pt x="534422" y="1085246"/>
                    <a:pt x="551357" y="1054671"/>
                  </a:cubicBezTo>
                  <a:cubicBezTo>
                    <a:pt x="585685" y="1061243"/>
                    <a:pt x="621811" y="1057084"/>
                    <a:pt x="653859" y="1042035"/>
                  </a:cubicBezTo>
                  <a:cubicBezTo>
                    <a:pt x="685952" y="1026991"/>
                    <a:pt x="711777" y="1002874"/>
                    <a:pt x="728573" y="973035"/>
                  </a:cubicBezTo>
                  <a:cubicBezTo>
                    <a:pt x="729538" y="973220"/>
                    <a:pt x="730529" y="973258"/>
                    <a:pt x="731494" y="973416"/>
                  </a:cubicBezTo>
                  <a:lnTo>
                    <a:pt x="725436" y="983830"/>
                  </a:lnTo>
                  <a:cubicBezTo>
                    <a:pt x="715784" y="1000410"/>
                    <a:pt x="721372" y="1021683"/>
                    <a:pt x="737939" y="1031360"/>
                  </a:cubicBezTo>
                  <a:cubicBezTo>
                    <a:pt x="743457" y="1034592"/>
                    <a:pt x="749509" y="1036116"/>
                    <a:pt x="755465" y="1036116"/>
                  </a:cubicBezTo>
                  <a:cubicBezTo>
                    <a:pt x="767391" y="1036116"/>
                    <a:pt x="779011" y="1029982"/>
                    <a:pt x="785507" y="1018946"/>
                  </a:cubicBezTo>
                  <a:lnTo>
                    <a:pt x="795375" y="1002137"/>
                  </a:lnTo>
                  <a:cubicBezTo>
                    <a:pt x="796715" y="999871"/>
                    <a:pt x="797610" y="997438"/>
                    <a:pt x="798391" y="994981"/>
                  </a:cubicBezTo>
                  <a:cubicBezTo>
                    <a:pt x="798271" y="997458"/>
                    <a:pt x="798175" y="999921"/>
                    <a:pt x="798036" y="1002391"/>
                  </a:cubicBezTo>
                  <a:cubicBezTo>
                    <a:pt x="797382" y="1014780"/>
                    <a:pt x="796620" y="1027537"/>
                    <a:pt x="795750" y="1040618"/>
                  </a:cubicBezTo>
                  <a:cubicBezTo>
                    <a:pt x="793661" y="1071860"/>
                    <a:pt x="791044" y="1103287"/>
                    <a:pt x="787984" y="1134040"/>
                  </a:cubicBezTo>
                  <a:cubicBezTo>
                    <a:pt x="786745" y="1146714"/>
                    <a:pt x="785368" y="1159605"/>
                    <a:pt x="783888" y="1172686"/>
                  </a:cubicBezTo>
                  <a:cubicBezTo>
                    <a:pt x="779830" y="1208563"/>
                    <a:pt x="775398" y="1242421"/>
                    <a:pt x="770331" y="1276197"/>
                  </a:cubicBezTo>
                  <a:cubicBezTo>
                    <a:pt x="768330" y="1289564"/>
                    <a:pt x="766191" y="1303089"/>
                    <a:pt x="763911" y="1316799"/>
                  </a:cubicBezTo>
                  <a:cubicBezTo>
                    <a:pt x="759104" y="1345933"/>
                    <a:pt x="753484" y="1376667"/>
                    <a:pt x="747166" y="1408125"/>
                  </a:cubicBezTo>
                  <a:cubicBezTo>
                    <a:pt x="744461" y="1421580"/>
                    <a:pt x="741660" y="1435106"/>
                    <a:pt x="738689" y="1448733"/>
                  </a:cubicBezTo>
                  <a:cubicBezTo>
                    <a:pt x="729291" y="1492015"/>
                    <a:pt x="718845" y="1534807"/>
                    <a:pt x="707631" y="1575955"/>
                  </a:cubicBezTo>
                  <a:cubicBezTo>
                    <a:pt x="704068" y="1589138"/>
                    <a:pt x="700360" y="1602339"/>
                    <a:pt x="696499" y="1615643"/>
                  </a:cubicBezTo>
                  <a:cubicBezTo>
                    <a:pt x="687622" y="1646237"/>
                    <a:pt x="678002" y="1676933"/>
                    <a:pt x="667619" y="1707832"/>
                  </a:cubicBezTo>
                  <a:cubicBezTo>
                    <a:pt x="652538" y="1752650"/>
                    <a:pt x="635990" y="1796986"/>
                    <a:pt x="618477" y="1839645"/>
                  </a:cubicBezTo>
                  <a:cubicBezTo>
                    <a:pt x="613022" y="1852898"/>
                    <a:pt x="607364" y="1866150"/>
                    <a:pt x="601573" y="1879415"/>
                  </a:cubicBezTo>
                  <a:cubicBezTo>
                    <a:pt x="598582" y="1886280"/>
                    <a:pt x="595528" y="1893125"/>
                    <a:pt x="592454" y="1899970"/>
                  </a:cubicBezTo>
                  <a:cubicBezTo>
                    <a:pt x="443598" y="1946452"/>
                    <a:pt x="326428" y="2022373"/>
                    <a:pt x="251650" y="2080748"/>
                  </a:cubicBezTo>
                  <a:cubicBezTo>
                    <a:pt x="241877" y="2084177"/>
                    <a:pt x="232467" y="2088407"/>
                    <a:pt x="223310" y="2093506"/>
                  </a:cubicBezTo>
                  <a:cubicBezTo>
                    <a:pt x="195535" y="2078075"/>
                    <a:pt x="165246" y="2070277"/>
                    <a:pt x="132930" y="2070277"/>
                  </a:cubicBezTo>
                  <a:cubicBezTo>
                    <a:pt x="59626" y="2070277"/>
                    <a:pt x="0" y="2133492"/>
                    <a:pt x="0" y="2211184"/>
                  </a:cubicBezTo>
                  <a:cubicBezTo>
                    <a:pt x="0" y="2278367"/>
                    <a:pt x="44151" y="2335142"/>
                    <a:pt x="104806" y="2348922"/>
                  </a:cubicBezTo>
                  <a:cubicBezTo>
                    <a:pt x="125202" y="2365197"/>
                    <a:pt x="164484" y="2391035"/>
                    <a:pt x="223348" y="2391035"/>
                  </a:cubicBezTo>
                  <a:cubicBezTo>
                    <a:pt x="255689" y="2391035"/>
                    <a:pt x="285984" y="2383243"/>
                    <a:pt x="313772" y="2367794"/>
                  </a:cubicBezTo>
                  <a:cubicBezTo>
                    <a:pt x="341553" y="2383243"/>
                    <a:pt x="371855" y="2391035"/>
                    <a:pt x="404221" y="2391035"/>
                  </a:cubicBezTo>
                  <a:cubicBezTo>
                    <a:pt x="436587" y="2391035"/>
                    <a:pt x="466871" y="2383243"/>
                    <a:pt x="494645" y="2367794"/>
                  </a:cubicBezTo>
                  <a:cubicBezTo>
                    <a:pt x="522439" y="2383243"/>
                    <a:pt x="552754" y="2391035"/>
                    <a:pt x="585095" y="2391035"/>
                  </a:cubicBezTo>
                  <a:cubicBezTo>
                    <a:pt x="617442" y="2391035"/>
                    <a:pt x="647731" y="2383243"/>
                    <a:pt x="675506" y="2367813"/>
                  </a:cubicBezTo>
                  <a:cubicBezTo>
                    <a:pt x="703300" y="2383243"/>
                    <a:pt x="733571" y="2391035"/>
                    <a:pt x="765886" y="2391035"/>
                  </a:cubicBezTo>
                  <a:cubicBezTo>
                    <a:pt x="798233" y="2391035"/>
                    <a:pt x="828516" y="2383243"/>
                    <a:pt x="856310" y="2367794"/>
                  </a:cubicBezTo>
                  <a:cubicBezTo>
                    <a:pt x="884085" y="2383243"/>
                    <a:pt x="914393" y="2391035"/>
                    <a:pt x="946753" y="2391035"/>
                  </a:cubicBezTo>
                  <a:cubicBezTo>
                    <a:pt x="979119" y="2391035"/>
                    <a:pt x="1009434" y="2383243"/>
                    <a:pt x="1037208" y="2367813"/>
                  </a:cubicBezTo>
                  <a:cubicBezTo>
                    <a:pt x="1064996" y="2383243"/>
                    <a:pt x="1095305" y="2391035"/>
                    <a:pt x="1127671" y="2391035"/>
                  </a:cubicBezTo>
                  <a:cubicBezTo>
                    <a:pt x="1160011" y="2391035"/>
                    <a:pt x="1190320" y="2383243"/>
                    <a:pt x="1218114" y="2367794"/>
                  </a:cubicBezTo>
                  <a:cubicBezTo>
                    <a:pt x="1245908" y="2383243"/>
                    <a:pt x="1276210" y="2391035"/>
                    <a:pt x="1308557" y="2391035"/>
                  </a:cubicBezTo>
                  <a:cubicBezTo>
                    <a:pt x="1340942" y="2391035"/>
                    <a:pt x="1371282" y="2383224"/>
                    <a:pt x="1399089" y="2367762"/>
                  </a:cubicBezTo>
                  <a:cubicBezTo>
                    <a:pt x="1426933" y="2383224"/>
                    <a:pt x="1457255" y="2391035"/>
                    <a:pt x="1489621" y="2391035"/>
                  </a:cubicBezTo>
                  <a:cubicBezTo>
                    <a:pt x="1548587" y="2391035"/>
                    <a:pt x="1587944" y="2365108"/>
                    <a:pt x="1608366" y="2348820"/>
                  </a:cubicBezTo>
                  <a:cubicBezTo>
                    <a:pt x="1669002" y="2334850"/>
                    <a:pt x="1713153" y="2278100"/>
                    <a:pt x="1713153" y="2211184"/>
                  </a:cubicBezTo>
                  <a:cubicBezTo>
                    <a:pt x="1713153" y="2133492"/>
                    <a:pt x="1653501" y="2070277"/>
                    <a:pt x="1580197" y="2070277"/>
                  </a:cubicBezTo>
                  <a:close/>
                  <a:moveTo>
                    <a:pt x="1050010" y="1838629"/>
                  </a:moveTo>
                  <a:lnTo>
                    <a:pt x="1050010" y="1879333"/>
                  </a:lnTo>
                  <a:cubicBezTo>
                    <a:pt x="1036154" y="1876221"/>
                    <a:pt x="1022286" y="1873465"/>
                    <a:pt x="1008475" y="1871059"/>
                  </a:cubicBezTo>
                  <a:cubicBezTo>
                    <a:pt x="1010494" y="1862448"/>
                    <a:pt x="1012501" y="1853698"/>
                    <a:pt x="1014520" y="1844827"/>
                  </a:cubicBezTo>
                  <a:lnTo>
                    <a:pt x="1014539" y="1844814"/>
                  </a:lnTo>
                  <a:cubicBezTo>
                    <a:pt x="1014996" y="1842750"/>
                    <a:pt x="1015460" y="1840699"/>
                    <a:pt x="1015936" y="1838629"/>
                  </a:cubicBezTo>
                  <a:close/>
                  <a:moveTo>
                    <a:pt x="797109" y="971029"/>
                  </a:moveTo>
                  <a:cubicBezTo>
                    <a:pt x="797915" y="970838"/>
                    <a:pt x="798734" y="970749"/>
                    <a:pt x="799541" y="970546"/>
                  </a:cubicBezTo>
                  <a:cubicBezTo>
                    <a:pt x="799445" y="972762"/>
                    <a:pt x="799325" y="975010"/>
                    <a:pt x="799223" y="977239"/>
                  </a:cubicBezTo>
                  <a:cubicBezTo>
                    <a:pt x="798766" y="975099"/>
                    <a:pt x="797979" y="973067"/>
                    <a:pt x="797109" y="9710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7740422" y="1917244"/>
              <a:ext cx="1924024" cy="2613482"/>
            </a:xfrm>
            <a:custGeom>
              <a:rect b="b" l="l" r="r" t="t"/>
              <a:pathLst>
                <a:path extrusionOk="0" h="2613482" w="1924024">
                  <a:moveTo>
                    <a:pt x="1594396" y="2613482"/>
                  </a:moveTo>
                  <a:cubicBezTo>
                    <a:pt x="1563065" y="2613482"/>
                    <a:pt x="1532788" y="2608719"/>
                    <a:pt x="1503876" y="2599270"/>
                  </a:cubicBezTo>
                  <a:cubicBezTo>
                    <a:pt x="1474965" y="2608719"/>
                    <a:pt x="1444682" y="2613482"/>
                    <a:pt x="1413332" y="2613482"/>
                  </a:cubicBezTo>
                  <a:cubicBezTo>
                    <a:pt x="1382013" y="2613482"/>
                    <a:pt x="1351762" y="2608726"/>
                    <a:pt x="1322889" y="2599302"/>
                  </a:cubicBezTo>
                  <a:cubicBezTo>
                    <a:pt x="1294015" y="2608726"/>
                    <a:pt x="1263757" y="2613482"/>
                    <a:pt x="1232446" y="2613482"/>
                  </a:cubicBezTo>
                  <a:cubicBezTo>
                    <a:pt x="1201127" y="2613482"/>
                    <a:pt x="1170863" y="2608732"/>
                    <a:pt x="1141990" y="2599308"/>
                  </a:cubicBezTo>
                  <a:cubicBezTo>
                    <a:pt x="1113110" y="2608732"/>
                    <a:pt x="1082852" y="2613482"/>
                    <a:pt x="1051528" y="2613482"/>
                  </a:cubicBezTo>
                  <a:cubicBezTo>
                    <a:pt x="1020210" y="2613482"/>
                    <a:pt x="989952" y="2608732"/>
                    <a:pt x="961078" y="2599302"/>
                  </a:cubicBezTo>
                  <a:cubicBezTo>
                    <a:pt x="932211" y="2608726"/>
                    <a:pt x="901966" y="2613482"/>
                    <a:pt x="870661" y="2613482"/>
                  </a:cubicBezTo>
                  <a:cubicBezTo>
                    <a:pt x="839381" y="2613482"/>
                    <a:pt x="809155" y="2608732"/>
                    <a:pt x="780287" y="2599308"/>
                  </a:cubicBezTo>
                  <a:cubicBezTo>
                    <a:pt x="751420" y="2608732"/>
                    <a:pt x="721169" y="2613482"/>
                    <a:pt x="689870" y="2613482"/>
                  </a:cubicBezTo>
                  <a:cubicBezTo>
                    <a:pt x="658564" y="2613482"/>
                    <a:pt x="628300" y="2608726"/>
                    <a:pt x="599427" y="2599302"/>
                  </a:cubicBezTo>
                  <a:cubicBezTo>
                    <a:pt x="570560" y="2608726"/>
                    <a:pt x="540315" y="2613482"/>
                    <a:pt x="508996" y="2613482"/>
                  </a:cubicBezTo>
                  <a:cubicBezTo>
                    <a:pt x="477672" y="2613482"/>
                    <a:pt x="447421" y="2608732"/>
                    <a:pt x="418547" y="2599302"/>
                  </a:cubicBezTo>
                  <a:cubicBezTo>
                    <a:pt x="389674" y="2608732"/>
                    <a:pt x="359429" y="2613482"/>
                    <a:pt x="328123" y="2613482"/>
                  </a:cubicBezTo>
                  <a:cubicBezTo>
                    <a:pt x="285610" y="2613482"/>
                    <a:pt x="223983" y="2604154"/>
                    <a:pt x="162509" y="2562021"/>
                  </a:cubicBezTo>
                  <a:cubicBezTo>
                    <a:pt x="65684" y="2529097"/>
                    <a:pt x="0" y="2436545"/>
                    <a:pt x="0" y="2328849"/>
                  </a:cubicBezTo>
                  <a:cubicBezTo>
                    <a:pt x="0" y="2193385"/>
                    <a:pt x="106635" y="2083174"/>
                    <a:pt x="237705" y="2083174"/>
                  </a:cubicBezTo>
                  <a:cubicBezTo>
                    <a:pt x="265995" y="2083174"/>
                    <a:pt x="293427" y="2087054"/>
                    <a:pt x="319754" y="2094763"/>
                  </a:cubicBezTo>
                  <a:cubicBezTo>
                    <a:pt x="391394" y="2042102"/>
                    <a:pt x="493699" y="1978914"/>
                    <a:pt x="619766" y="1933225"/>
                  </a:cubicBezTo>
                  <a:cubicBezTo>
                    <a:pt x="622065" y="1927802"/>
                    <a:pt x="624255" y="1922557"/>
                    <a:pt x="626370" y="1917414"/>
                  </a:cubicBezTo>
                  <a:cubicBezTo>
                    <a:pt x="643089" y="1876691"/>
                    <a:pt x="658825" y="1834489"/>
                    <a:pt x="673093" y="1792084"/>
                  </a:cubicBezTo>
                  <a:cubicBezTo>
                    <a:pt x="682961" y="1762709"/>
                    <a:pt x="692238" y="1733092"/>
                    <a:pt x="700658" y="1704111"/>
                  </a:cubicBezTo>
                  <a:cubicBezTo>
                    <a:pt x="704329" y="1691443"/>
                    <a:pt x="707859" y="1678844"/>
                    <a:pt x="711263" y="1666271"/>
                  </a:cubicBezTo>
                  <a:cubicBezTo>
                    <a:pt x="722064" y="1626635"/>
                    <a:pt x="732078" y="1585626"/>
                    <a:pt x="741070" y="1544173"/>
                  </a:cubicBezTo>
                  <a:cubicBezTo>
                    <a:pt x="743940" y="1531023"/>
                    <a:pt x="746626" y="1518056"/>
                    <a:pt x="749217" y="1505159"/>
                  </a:cubicBezTo>
                  <a:cubicBezTo>
                    <a:pt x="755192" y="1475390"/>
                    <a:pt x="760615" y="1445863"/>
                    <a:pt x="765314" y="1417389"/>
                  </a:cubicBezTo>
                  <a:cubicBezTo>
                    <a:pt x="767511" y="1404150"/>
                    <a:pt x="769562" y="1391170"/>
                    <a:pt x="771493" y="1378343"/>
                  </a:cubicBezTo>
                  <a:cubicBezTo>
                    <a:pt x="776363" y="1345825"/>
                    <a:pt x="780637" y="1313199"/>
                    <a:pt x="784548" y="1278585"/>
                  </a:cubicBezTo>
                  <a:cubicBezTo>
                    <a:pt x="785190" y="1272920"/>
                    <a:pt x="785818" y="1267301"/>
                    <a:pt x="786409" y="1261719"/>
                  </a:cubicBezTo>
                  <a:cubicBezTo>
                    <a:pt x="760869" y="1271612"/>
                    <a:pt x="733742" y="1277581"/>
                    <a:pt x="706272" y="1279442"/>
                  </a:cubicBezTo>
                  <a:cubicBezTo>
                    <a:pt x="683075" y="1303712"/>
                    <a:pt x="655510" y="1323701"/>
                    <a:pt x="625221" y="1337881"/>
                  </a:cubicBezTo>
                  <a:cubicBezTo>
                    <a:pt x="588968" y="1354893"/>
                    <a:pt x="550202" y="1363535"/>
                    <a:pt x="510114" y="1363535"/>
                  </a:cubicBezTo>
                  <a:cubicBezTo>
                    <a:pt x="407250" y="1363535"/>
                    <a:pt x="311715" y="1304182"/>
                    <a:pt x="266185" y="1212164"/>
                  </a:cubicBezTo>
                  <a:cubicBezTo>
                    <a:pt x="245706" y="1172864"/>
                    <a:pt x="197681" y="1047807"/>
                    <a:pt x="297872" y="877366"/>
                  </a:cubicBezTo>
                  <a:cubicBezTo>
                    <a:pt x="275450" y="857440"/>
                    <a:pt x="256285" y="833685"/>
                    <a:pt x="241198" y="806754"/>
                  </a:cubicBezTo>
                  <a:cubicBezTo>
                    <a:pt x="206679" y="745210"/>
                    <a:pt x="197446" y="673862"/>
                    <a:pt x="215163" y="605669"/>
                  </a:cubicBezTo>
                  <a:cubicBezTo>
                    <a:pt x="226313" y="558558"/>
                    <a:pt x="279400" y="412953"/>
                    <a:pt x="512679" y="357473"/>
                  </a:cubicBezTo>
                  <a:cubicBezTo>
                    <a:pt x="617880" y="332441"/>
                    <a:pt x="731685" y="334333"/>
                    <a:pt x="841044" y="362115"/>
                  </a:cubicBezTo>
                  <a:cubicBezTo>
                    <a:pt x="900582" y="262794"/>
                    <a:pt x="982757" y="179527"/>
                    <a:pt x="1078693" y="122548"/>
                  </a:cubicBezTo>
                  <a:cubicBezTo>
                    <a:pt x="1284966" y="0"/>
                    <a:pt x="1424355" y="67722"/>
                    <a:pt x="1465122" y="93833"/>
                  </a:cubicBezTo>
                  <a:cubicBezTo>
                    <a:pt x="1525289" y="130549"/>
                    <a:pt x="1568278" y="188201"/>
                    <a:pt x="1586299" y="256381"/>
                  </a:cubicBezTo>
                  <a:cubicBezTo>
                    <a:pt x="1595253" y="290194"/>
                    <a:pt x="1597609" y="324707"/>
                    <a:pt x="1593557" y="358425"/>
                  </a:cubicBezTo>
                  <a:cubicBezTo>
                    <a:pt x="1823561" y="414553"/>
                    <a:pt x="1876113" y="558920"/>
                    <a:pt x="1887188" y="605701"/>
                  </a:cubicBezTo>
                  <a:cubicBezTo>
                    <a:pt x="1924024" y="747972"/>
                    <a:pt x="1839347" y="895680"/>
                    <a:pt x="1697672" y="935596"/>
                  </a:cubicBezTo>
                  <a:cubicBezTo>
                    <a:pt x="1694446" y="936504"/>
                    <a:pt x="1691201" y="937355"/>
                    <a:pt x="1687937" y="938136"/>
                  </a:cubicBezTo>
                  <a:cubicBezTo>
                    <a:pt x="1706911" y="972540"/>
                    <a:pt x="1722685" y="1008126"/>
                    <a:pt x="1734864" y="1044244"/>
                  </a:cubicBezTo>
                  <a:cubicBezTo>
                    <a:pt x="1811439" y="1271530"/>
                    <a:pt x="1716024" y="1393742"/>
                    <a:pt x="1682045" y="1428102"/>
                  </a:cubicBezTo>
                  <a:cubicBezTo>
                    <a:pt x="1651184" y="1460665"/>
                    <a:pt x="1613465" y="1484649"/>
                    <a:pt x="1571948" y="1498657"/>
                  </a:cubicBezTo>
                  <a:cubicBezTo>
                    <a:pt x="1651914" y="1528311"/>
                    <a:pt x="1709051" y="1605387"/>
                    <a:pt x="1709051" y="1695557"/>
                  </a:cubicBezTo>
                  <a:lnTo>
                    <a:pt x="1709051" y="1851190"/>
                  </a:lnTo>
                  <a:cubicBezTo>
                    <a:pt x="1709051" y="1949596"/>
                    <a:pt x="1640979" y="2032400"/>
                    <a:pt x="1549457" y="2054987"/>
                  </a:cubicBezTo>
                  <a:cubicBezTo>
                    <a:pt x="1568494" y="2067337"/>
                    <a:pt x="1587423" y="2080291"/>
                    <a:pt x="1606207" y="2093817"/>
                  </a:cubicBezTo>
                  <a:cubicBezTo>
                    <a:pt x="1631537" y="2086737"/>
                    <a:pt x="1657864" y="2083174"/>
                    <a:pt x="1684972" y="2083174"/>
                  </a:cubicBezTo>
                  <a:cubicBezTo>
                    <a:pt x="1816061" y="2083174"/>
                    <a:pt x="1922703" y="2193385"/>
                    <a:pt x="1922703" y="2328849"/>
                  </a:cubicBezTo>
                  <a:cubicBezTo>
                    <a:pt x="1922703" y="2436228"/>
                    <a:pt x="1857070" y="2528716"/>
                    <a:pt x="1760340" y="2561831"/>
                  </a:cubicBezTo>
                  <a:cubicBezTo>
                    <a:pt x="1698726" y="2604122"/>
                    <a:pt x="1636972" y="2613482"/>
                    <a:pt x="1594396" y="2613482"/>
                  </a:cubicBezTo>
                  <a:close/>
                  <a:moveTo>
                    <a:pt x="1038726" y="501116"/>
                  </a:moveTo>
                  <a:lnTo>
                    <a:pt x="1280991" y="1131296"/>
                  </a:lnTo>
                  <a:cubicBezTo>
                    <a:pt x="1284465" y="1140332"/>
                    <a:pt x="1290008" y="1148346"/>
                    <a:pt x="1297463" y="1155122"/>
                  </a:cubicBezTo>
                  <a:cubicBezTo>
                    <a:pt x="1306995" y="1163783"/>
                    <a:pt x="1319517" y="1169352"/>
                    <a:pt x="1332731" y="1170813"/>
                  </a:cubicBezTo>
                  <a:lnTo>
                    <a:pt x="1408226" y="1179169"/>
                  </a:lnTo>
                  <a:lnTo>
                    <a:pt x="1423771" y="1253521"/>
                  </a:lnTo>
                  <a:cubicBezTo>
                    <a:pt x="1426489" y="1266551"/>
                    <a:pt x="1433245" y="1278515"/>
                    <a:pt x="1442789" y="1287183"/>
                  </a:cubicBezTo>
                  <a:cubicBezTo>
                    <a:pt x="1454264" y="1297603"/>
                    <a:pt x="1469129" y="1303375"/>
                    <a:pt x="1484585" y="1303375"/>
                  </a:cubicBezTo>
                  <a:cubicBezTo>
                    <a:pt x="1485690" y="1303375"/>
                    <a:pt x="1486808" y="1303337"/>
                    <a:pt x="1488014" y="1303299"/>
                  </a:cubicBezTo>
                  <a:cubicBezTo>
                    <a:pt x="1504441" y="1302423"/>
                    <a:pt x="1519053" y="1295615"/>
                    <a:pt x="1530292" y="1283595"/>
                  </a:cubicBezTo>
                  <a:lnTo>
                    <a:pt x="1533207" y="1280591"/>
                  </a:lnTo>
                  <a:cubicBezTo>
                    <a:pt x="1534947" y="1278801"/>
                    <a:pt x="1577416" y="1233233"/>
                    <a:pt x="1536280" y="1111173"/>
                  </a:cubicBezTo>
                  <a:cubicBezTo>
                    <a:pt x="1516392" y="1052188"/>
                    <a:pt x="1481918" y="994587"/>
                    <a:pt x="1436573" y="944626"/>
                  </a:cubicBezTo>
                  <a:lnTo>
                    <a:pt x="1346815" y="845737"/>
                  </a:lnTo>
                  <a:lnTo>
                    <a:pt x="1464233" y="782097"/>
                  </a:lnTo>
                  <a:cubicBezTo>
                    <a:pt x="1471745" y="778027"/>
                    <a:pt x="1478546" y="772293"/>
                    <a:pt x="1483893" y="765530"/>
                  </a:cubicBezTo>
                  <a:lnTo>
                    <a:pt x="1530953" y="705986"/>
                  </a:lnTo>
                  <a:lnTo>
                    <a:pt x="1602200" y="732142"/>
                  </a:lnTo>
                  <a:cubicBezTo>
                    <a:pt x="1614766" y="736758"/>
                    <a:pt x="1628508" y="737368"/>
                    <a:pt x="1640890" y="733888"/>
                  </a:cubicBezTo>
                  <a:cubicBezTo>
                    <a:pt x="1673491" y="724700"/>
                    <a:pt x="1692941" y="690562"/>
                    <a:pt x="1684216" y="657796"/>
                  </a:cubicBezTo>
                  <a:lnTo>
                    <a:pt x="1683219" y="653732"/>
                  </a:lnTo>
                  <a:cubicBezTo>
                    <a:pt x="1682616" y="651294"/>
                    <a:pt x="1666532" y="591146"/>
                    <a:pt x="1541221" y="561359"/>
                  </a:cubicBezTo>
                  <a:cubicBezTo>
                    <a:pt x="1509407" y="553777"/>
                    <a:pt x="1475435" y="549859"/>
                    <a:pt x="1440205" y="549694"/>
                  </a:cubicBezTo>
                  <a:lnTo>
                    <a:pt x="1185545" y="548474"/>
                  </a:lnTo>
                  <a:lnTo>
                    <a:pt x="1367326" y="370122"/>
                  </a:lnTo>
                  <a:cubicBezTo>
                    <a:pt x="1371276" y="366255"/>
                    <a:pt x="1374648" y="361930"/>
                    <a:pt x="1377346" y="357295"/>
                  </a:cubicBezTo>
                  <a:cubicBezTo>
                    <a:pt x="1385849" y="342677"/>
                    <a:pt x="1388052" y="326326"/>
                    <a:pt x="1383722" y="309975"/>
                  </a:cubicBezTo>
                  <a:cubicBezTo>
                    <a:pt x="1379486" y="293935"/>
                    <a:pt x="1369745" y="280974"/>
                    <a:pt x="1355547" y="272453"/>
                  </a:cubicBezTo>
                  <a:lnTo>
                    <a:pt x="1351895" y="270154"/>
                  </a:lnTo>
                  <a:cubicBezTo>
                    <a:pt x="1349800" y="268846"/>
                    <a:pt x="1296428" y="236943"/>
                    <a:pt x="1185703" y="302717"/>
                  </a:cubicBezTo>
                  <a:cubicBezTo>
                    <a:pt x="1130090" y="335743"/>
                    <a:pt x="1080941" y="382015"/>
                    <a:pt x="1041927" y="437280"/>
                  </a:cubicBezTo>
                  <a:close/>
                  <a:moveTo>
                    <a:pt x="1503832" y="2365571"/>
                  </a:moveTo>
                  <a:lnTo>
                    <a:pt x="1554727" y="2393829"/>
                  </a:lnTo>
                  <a:cubicBezTo>
                    <a:pt x="1566964" y="2400623"/>
                    <a:pt x="1579937" y="2403932"/>
                    <a:pt x="1594396" y="2403932"/>
                  </a:cubicBezTo>
                  <a:cubicBezTo>
                    <a:pt x="1614277" y="2403932"/>
                    <a:pt x="1631251" y="2397785"/>
                    <a:pt x="1647799" y="2384583"/>
                  </a:cubicBezTo>
                  <a:lnTo>
                    <a:pt x="1666411" y="2369731"/>
                  </a:lnTo>
                  <a:lnTo>
                    <a:pt x="1689627" y="2364384"/>
                  </a:lnTo>
                  <a:cubicBezTo>
                    <a:pt x="1703038" y="2361298"/>
                    <a:pt x="1713153" y="2346026"/>
                    <a:pt x="1713153" y="2328849"/>
                  </a:cubicBezTo>
                  <a:cubicBezTo>
                    <a:pt x="1713153" y="2309266"/>
                    <a:pt x="1700250" y="2292724"/>
                    <a:pt x="1684972" y="2292724"/>
                  </a:cubicBezTo>
                  <a:cubicBezTo>
                    <a:pt x="1670507" y="2292724"/>
                    <a:pt x="1657521" y="2296026"/>
                    <a:pt x="1645278" y="2302840"/>
                  </a:cubicBezTo>
                  <a:lnTo>
                    <a:pt x="1594478" y="2331078"/>
                  </a:lnTo>
                  <a:lnTo>
                    <a:pt x="1543634" y="2302922"/>
                  </a:lnTo>
                  <a:cubicBezTo>
                    <a:pt x="1541094" y="2301525"/>
                    <a:pt x="1538560" y="2300274"/>
                    <a:pt x="1536084" y="2299207"/>
                  </a:cubicBezTo>
                  <a:lnTo>
                    <a:pt x="1524076" y="2294058"/>
                  </a:lnTo>
                  <a:lnTo>
                    <a:pt x="1513706" y="2286114"/>
                  </a:lnTo>
                  <a:cubicBezTo>
                    <a:pt x="1448803" y="2236412"/>
                    <a:pt x="1382160" y="2195118"/>
                    <a:pt x="1315612" y="2163381"/>
                  </a:cubicBezTo>
                  <a:lnTo>
                    <a:pt x="1255947" y="2134920"/>
                  </a:lnTo>
                  <a:lnTo>
                    <a:pt x="1255947" y="2127110"/>
                  </a:lnTo>
                  <a:lnTo>
                    <a:pt x="1131824" y="2099227"/>
                  </a:lnTo>
                  <a:cubicBezTo>
                    <a:pt x="1119822" y="2096535"/>
                    <a:pt x="1107528" y="2094090"/>
                    <a:pt x="1095267" y="2091950"/>
                  </a:cubicBezTo>
                  <a:lnTo>
                    <a:pt x="985881" y="2072893"/>
                  </a:lnTo>
                  <a:lnTo>
                    <a:pt x="1011250" y="1964785"/>
                  </a:lnTo>
                  <a:cubicBezTo>
                    <a:pt x="1013218" y="1956390"/>
                    <a:pt x="1015174" y="1947856"/>
                    <a:pt x="1017143" y="1939213"/>
                  </a:cubicBezTo>
                  <a:lnTo>
                    <a:pt x="1037342" y="1851520"/>
                  </a:lnTo>
                  <a:lnTo>
                    <a:pt x="1499177" y="1851520"/>
                  </a:lnTo>
                  <a:lnTo>
                    <a:pt x="1499501" y="1695557"/>
                  </a:lnTo>
                  <a:lnTo>
                    <a:pt x="1181138" y="1695195"/>
                  </a:lnTo>
                  <a:lnTo>
                    <a:pt x="1065339" y="1695195"/>
                  </a:lnTo>
                  <a:lnTo>
                    <a:pt x="1076883" y="1579981"/>
                  </a:lnTo>
                  <a:cubicBezTo>
                    <a:pt x="1080985" y="1539043"/>
                    <a:pt x="1084027" y="1498066"/>
                    <a:pt x="1085919" y="1458207"/>
                  </a:cubicBezTo>
                  <a:cubicBezTo>
                    <a:pt x="1086554" y="1444986"/>
                    <a:pt x="1087107" y="1431766"/>
                    <a:pt x="1087488" y="1418463"/>
                  </a:cubicBezTo>
                  <a:cubicBezTo>
                    <a:pt x="1089875" y="1335512"/>
                    <a:pt x="1087018" y="1255287"/>
                    <a:pt x="1079011" y="1179982"/>
                  </a:cubicBezTo>
                  <a:lnTo>
                    <a:pt x="1028496" y="705345"/>
                  </a:lnTo>
                  <a:lnTo>
                    <a:pt x="1008183" y="1110418"/>
                  </a:lnTo>
                  <a:lnTo>
                    <a:pt x="972400" y="1913388"/>
                  </a:lnTo>
                  <a:lnTo>
                    <a:pt x="923251" y="1684254"/>
                  </a:lnTo>
                  <a:cubicBezTo>
                    <a:pt x="920070" y="1696675"/>
                    <a:pt x="916819" y="1708981"/>
                    <a:pt x="913498" y="1721167"/>
                  </a:cubicBezTo>
                  <a:cubicBezTo>
                    <a:pt x="909821" y="1734769"/>
                    <a:pt x="905941" y="1748580"/>
                    <a:pt x="901909" y="1762493"/>
                  </a:cubicBezTo>
                  <a:cubicBezTo>
                    <a:pt x="892682" y="1794281"/>
                    <a:pt x="882523" y="1826698"/>
                    <a:pt x="871715" y="1858873"/>
                  </a:cubicBezTo>
                  <a:cubicBezTo>
                    <a:pt x="855986" y="1905603"/>
                    <a:pt x="838657" y="1952091"/>
                    <a:pt x="820178" y="1997106"/>
                  </a:cubicBezTo>
                  <a:cubicBezTo>
                    <a:pt x="814717" y="2010359"/>
                    <a:pt x="808907" y="2024030"/>
                    <a:pt x="802366" y="2039010"/>
                  </a:cubicBezTo>
                  <a:cubicBezTo>
                    <a:pt x="799261" y="2046147"/>
                    <a:pt x="796042" y="2053367"/>
                    <a:pt x="792797" y="2060575"/>
                  </a:cubicBezTo>
                  <a:lnTo>
                    <a:pt x="773468" y="2103596"/>
                  </a:lnTo>
                  <a:lnTo>
                    <a:pt x="728459" y="2117655"/>
                  </a:lnTo>
                  <a:cubicBezTo>
                    <a:pt x="593045" y="2159939"/>
                    <a:pt x="486460" y="2229827"/>
                    <a:pt x="420890" y="2281008"/>
                  </a:cubicBezTo>
                  <a:lnTo>
                    <a:pt x="407346" y="2291581"/>
                  </a:lnTo>
                  <a:lnTo>
                    <a:pt x="391128" y="2297277"/>
                  </a:lnTo>
                  <a:cubicBezTo>
                    <a:pt x="386924" y="2298750"/>
                    <a:pt x="382968" y="2300528"/>
                    <a:pt x="379031" y="2302725"/>
                  </a:cubicBezTo>
                  <a:lnTo>
                    <a:pt x="328136" y="2331053"/>
                  </a:lnTo>
                  <a:lnTo>
                    <a:pt x="277202" y="2302764"/>
                  </a:lnTo>
                  <a:cubicBezTo>
                    <a:pt x="265042" y="2296013"/>
                    <a:pt x="252120" y="2292724"/>
                    <a:pt x="237705" y="2292724"/>
                  </a:cubicBezTo>
                  <a:cubicBezTo>
                    <a:pt x="222446" y="2292724"/>
                    <a:pt x="209550" y="2309266"/>
                    <a:pt x="209550" y="2328849"/>
                  </a:cubicBezTo>
                  <a:cubicBezTo>
                    <a:pt x="209550" y="2346121"/>
                    <a:pt x="219538" y="2361406"/>
                    <a:pt x="232791" y="2364422"/>
                  </a:cubicBezTo>
                  <a:lnTo>
                    <a:pt x="256171" y="2369731"/>
                  </a:lnTo>
                  <a:lnTo>
                    <a:pt x="274910" y="2384679"/>
                  </a:lnTo>
                  <a:cubicBezTo>
                    <a:pt x="291376" y="2397817"/>
                    <a:pt x="308286" y="2403932"/>
                    <a:pt x="328123" y="2403932"/>
                  </a:cubicBezTo>
                  <a:cubicBezTo>
                    <a:pt x="342557" y="2403932"/>
                    <a:pt x="355479" y="2400642"/>
                    <a:pt x="367639" y="2393886"/>
                  </a:cubicBezTo>
                  <a:lnTo>
                    <a:pt x="418553" y="2365584"/>
                  </a:lnTo>
                  <a:lnTo>
                    <a:pt x="469461" y="2393892"/>
                  </a:lnTo>
                  <a:cubicBezTo>
                    <a:pt x="481609" y="2400642"/>
                    <a:pt x="494544" y="2403932"/>
                    <a:pt x="508996" y="2403932"/>
                  </a:cubicBezTo>
                  <a:cubicBezTo>
                    <a:pt x="523436" y="2403932"/>
                    <a:pt x="536359" y="2400649"/>
                    <a:pt x="548500" y="2393899"/>
                  </a:cubicBezTo>
                  <a:lnTo>
                    <a:pt x="599401" y="2365584"/>
                  </a:lnTo>
                  <a:lnTo>
                    <a:pt x="650322" y="2393886"/>
                  </a:lnTo>
                  <a:cubicBezTo>
                    <a:pt x="662489" y="2400642"/>
                    <a:pt x="675424" y="2403932"/>
                    <a:pt x="689870" y="2403932"/>
                  </a:cubicBezTo>
                  <a:cubicBezTo>
                    <a:pt x="704310" y="2403932"/>
                    <a:pt x="717238" y="2400642"/>
                    <a:pt x="729399" y="2393892"/>
                  </a:cubicBezTo>
                  <a:lnTo>
                    <a:pt x="780262" y="2365635"/>
                  </a:lnTo>
                  <a:lnTo>
                    <a:pt x="831126" y="2393873"/>
                  </a:lnTo>
                  <a:cubicBezTo>
                    <a:pt x="843318" y="2400642"/>
                    <a:pt x="856246" y="2403932"/>
                    <a:pt x="870661" y="2403932"/>
                  </a:cubicBezTo>
                  <a:cubicBezTo>
                    <a:pt x="885088" y="2403932"/>
                    <a:pt x="898023" y="2400642"/>
                    <a:pt x="910189" y="2393886"/>
                  </a:cubicBezTo>
                  <a:lnTo>
                    <a:pt x="961104" y="2365584"/>
                  </a:lnTo>
                  <a:lnTo>
                    <a:pt x="1012012" y="2393899"/>
                  </a:lnTo>
                  <a:cubicBezTo>
                    <a:pt x="1024153" y="2400649"/>
                    <a:pt x="1037075" y="2403932"/>
                    <a:pt x="1051528" y="2403932"/>
                  </a:cubicBezTo>
                  <a:cubicBezTo>
                    <a:pt x="1065999" y="2403932"/>
                    <a:pt x="1078941" y="2400642"/>
                    <a:pt x="1091101" y="2393892"/>
                  </a:cubicBezTo>
                  <a:lnTo>
                    <a:pt x="1141971" y="2365629"/>
                  </a:lnTo>
                  <a:lnTo>
                    <a:pt x="1192841" y="2393880"/>
                  </a:lnTo>
                  <a:cubicBezTo>
                    <a:pt x="1205020" y="2400642"/>
                    <a:pt x="1217974" y="2403932"/>
                    <a:pt x="1232446" y="2403932"/>
                  </a:cubicBezTo>
                  <a:cubicBezTo>
                    <a:pt x="1246885" y="2403932"/>
                    <a:pt x="1259820" y="2400642"/>
                    <a:pt x="1271987" y="2393886"/>
                  </a:cubicBezTo>
                  <a:lnTo>
                    <a:pt x="1322889" y="2365597"/>
                  </a:lnTo>
                  <a:lnTo>
                    <a:pt x="1373784" y="2393886"/>
                  </a:lnTo>
                  <a:cubicBezTo>
                    <a:pt x="1385951" y="2400642"/>
                    <a:pt x="1398892" y="2403932"/>
                    <a:pt x="1413332" y="2403932"/>
                  </a:cubicBezTo>
                  <a:cubicBezTo>
                    <a:pt x="1427797" y="2403932"/>
                    <a:pt x="1440757" y="2400636"/>
                    <a:pt x="1452949" y="2393861"/>
                  </a:cubicBezTo>
                  <a:close/>
                  <a:moveTo>
                    <a:pt x="1294345" y="1485645"/>
                  </a:moveTo>
                  <a:lnTo>
                    <a:pt x="1365923" y="1485645"/>
                  </a:lnTo>
                  <a:cubicBezTo>
                    <a:pt x="1342847" y="1474431"/>
                    <a:pt x="1321269" y="1459890"/>
                    <a:pt x="1301889" y="1442294"/>
                  </a:cubicBezTo>
                  <a:cubicBezTo>
                    <a:pt x="1300079" y="1440649"/>
                    <a:pt x="1298301" y="1438992"/>
                    <a:pt x="1296536" y="1437297"/>
                  </a:cubicBezTo>
                  <a:cubicBezTo>
                    <a:pt x="1296206" y="1446783"/>
                    <a:pt x="1295774" y="1456867"/>
                    <a:pt x="1295234" y="1468196"/>
                  </a:cubicBezTo>
                  <a:cubicBezTo>
                    <a:pt x="1294955" y="1473993"/>
                    <a:pt x="1294663" y="1479810"/>
                    <a:pt x="1294345" y="1485645"/>
                  </a:cubicBezTo>
                  <a:close/>
                  <a:moveTo>
                    <a:pt x="665352" y="549376"/>
                  </a:moveTo>
                  <a:cubicBezTo>
                    <a:pt x="629805" y="549376"/>
                    <a:pt x="594791" y="553332"/>
                    <a:pt x="561187" y="561339"/>
                  </a:cubicBezTo>
                  <a:cubicBezTo>
                    <a:pt x="435838" y="591140"/>
                    <a:pt x="419734" y="651268"/>
                    <a:pt x="419112" y="653815"/>
                  </a:cubicBezTo>
                  <a:lnTo>
                    <a:pt x="418103" y="657891"/>
                  </a:lnTo>
                  <a:cubicBezTo>
                    <a:pt x="413854" y="673804"/>
                    <a:pt x="415886" y="689851"/>
                    <a:pt x="423989" y="704291"/>
                  </a:cubicBezTo>
                  <a:cubicBezTo>
                    <a:pt x="432282" y="719105"/>
                    <a:pt x="445261" y="729329"/>
                    <a:pt x="461549" y="733920"/>
                  </a:cubicBezTo>
                  <a:cubicBezTo>
                    <a:pt x="464197" y="734663"/>
                    <a:pt x="467042" y="735241"/>
                    <a:pt x="469887" y="735609"/>
                  </a:cubicBezTo>
                  <a:lnTo>
                    <a:pt x="671556" y="761923"/>
                  </a:lnTo>
                  <a:lnTo>
                    <a:pt x="533057" y="910856"/>
                  </a:lnTo>
                  <a:cubicBezTo>
                    <a:pt x="520801" y="924026"/>
                    <a:pt x="509320" y="938015"/>
                    <a:pt x="498913" y="952430"/>
                  </a:cubicBezTo>
                  <a:cubicBezTo>
                    <a:pt x="423652" y="1056843"/>
                    <a:pt x="450773" y="1112901"/>
                    <a:pt x="451967" y="1115237"/>
                  </a:cubicBezTo>
                  <a:lnTo>
                    <a:pt x="453815" y="1118869"/>
                  </a:lnTo>
                  <a:cubicBezTo>
                    <a:pt x="464026" y="1139869"/>
                    <a:pt x="486644" y="1153985"/>
                    <a:pt x="510114" y="1153985"/>
                  </a:cubicBezTo>
                  <a:cubicBezTo>
                    <a:pt x="519341" y="1153985"/>
                    <a:pt x="527907" y="1152067"/>
                    <a:pt x="536321" y="1148124"/>
                  </a:cubicBezTo>
                  <a:cubicBezTo>
                    <a:pt x="548062" y="1142625"/>
                    <a:pt x="558031" y="1133214"/>
                    <a:pt x="564470" y="1121575"/>
                  </a:cubicBezTo>
                  <a:lnTo>
                    <a:pt x="601262" y="1055154"/>
                  </a:lnTo>
                  <a:lnTo>
                    <a:pt x="675830" y="1069428"/>
                  </a:lnTo>
                  <a:cubicBezTo>
                    <a:pt x="688917" y="1071930"/>
                    <a:pt x="702500" y="1070311"/>
                    <a:pt x="714108" y="1064863"/>
                  </a:cubicBezTo>
                  <a:cubicBezTo>
                    <a:pt x="726173" y="1059205"/>
                    <a:pt x="735818" y="1050372"/>
                    <a:pt x="742054" y="1039298"/>
                  </a:cubicBezTo>
                  <a:lnTo>
                    <a:pt x="778821" y="974001"/>
                  </a:lnTo>
                  <a:lnTo>
                    <a:pt x="834066" y="984269"/>
                  </a:lnTo>
                  <a:lnTo>
                    <a:pt x="948689" y="624027"/>
                  </a:lnTo>
                  <a:lnTo>
                    <a:pt x="854513" y="586378"/>
                  </a:lnTo>
                  <a:cubicBezTo>
                    <a:pt x="793165" y="561854"/>
                    <a:pt x="728433" y="549376"/>
                    <a:pt x="665352" y="54937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8357861" y="2722528"/>
              <a:ext cx="671823" cy="1469898"/>
            </a:xfrm>
            <a:custGeom>
              <a:rect b="b" l="l" r="r" t="t"/>
              <a:pathLst>
                <a:path extrusionOk="0" h="1469898" w="671823">
                  <a:moveTo>
                    <a:pt x="332714" y="174231"/>
                  </a:moveTo>
                  <a:cubicBezTo>
                    <a:pt x="332714" y="411073"/>
                    <a:pt x="298151" y="969206"/>
                    <a:pt x="6908" y="1444047"/>
                  </a:cubicBezTo>
                  <a:cubicBezTo>
                    <a:pt x="0" y="1455312"/>
                    <a:pt x="7912" y="1469771"/>
                    <a:pt x="21126" y="1469771"/>
                  </a:cubicBezTo>
                  <a:lnTo>
                    <a:pt x="361600" y="1469898"/>
                  </a:lnTo>
                  <a:cubicBezTo>
                    <a:pt x="369398" y="1469898"/>
                    <a:pt x="376161" y="1464640"/>
                    <a:pt x="377971" y="1457051"/>
                  </a:cubicBezTo>
                  <a:cubicBezTo>
                    <a:pt x="405485" y="1341608"/>
                    <a:pt x="671823" y="573036"/>
                    <a:pt x="434968" y="12636"/>
                  </a:cubicBezTo>
                  <a:cubicBezTo>
                    <a:pt x="430910" y="3028"/>
                    <a:pt x="418668" y="0"/>
                    <a:pt x="410076" y="5905"/>
                  </a:cubicBezTo>
                  <a:cubicBezTo>
                    <a:pt x="410076" y="5905"/>
                    <a:pt x="332714" y="32562"/>
                    <a:pt x="332714" y="1742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8684326" y="2988493"/>
              <a:ext cx="188372" cy="90804"/>
            </a:xfrm>
            <a:custGeom>
              <a:rect b="b" l="l" r="r" t="t"/>
              <a:pathLst>
                <a:path extrusionOk="0" h="90804" w="188372">
                  <a:moveTo>
                    <a:pt x="188372" y="41548"/>
                  </a:moveTo>
                  <a:cubicBezTo>
                    <a:pt x="186328" y="27654"/>
                    <a:pt x="184054" y="13817"/>
                    <a:pt x="181609" y="0"/>
                  </a:cubicBezTo>
                  <a:cubicBezTo>
                    <a:pt x="109499" y="45650"/>
                    <a:pt x="47320" y="54349"/>
                    <a:pt x="2330" y="51104"/>
                  </a:cubicBezTo>
                  <a:cubicBezTo>
                    <a:pt x="1670" y="63684"/>
                    <a:pt x="888" y="76644"/>
                    <a:pt x="0" y="89935"/>
                  </a:cubicBezTo>
                  <a:cubicBezTo>
                    <a:pt x="6432" y="90404"/>
                    <a:pt x="12966" y="90804"/>
                    <a:pt x="19938" y="90804"/>
                  </a:cubicBezTo>
                  <a:cubicBezTo>
                    <a:pt x="66071" y="90804"/>
                    <a:pt x="123812" y="79248"/>
                    <a:pt x="188372" y="415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8672302" y="3151713"/>
              <a:ext cx="215842" cy="70675"/>
            </a:xfrm>
            <a:custGeom>
              <a:rect b="b" l="l" r="r" t="t"/>
              <a:pathLst>
                <a:path extrusionOk="0" h="70675" w="215842">
                  <a:moveTo>
                    <a:pt x="215842" y="41338"/>
                  </a:moveTo>
                  <a:cubicBezTo>
                    <a:pt x="215226" y="27559"/>
                    <a:pt x="214356" y="13785"/>
                    <a:pt x="213404" y="0"/>
                  </a:cubicBezTo>
                  <a:cubicBezTo>
                    <a:pt x="121951" y="40030"/>
                    <a:pt x="51231" y="35426"/>
                    <a:pt x="4171" y="21520"/>
                  </a:cubicBezTo>
                  <a:cubicBezTo>
                    <a:pt x="2895" y="34385"/>
                    <a:pt x="1498" y="47485"/>
                    <a:pt x="0" y="60788"/>
                  </a:cubicBezTo>
                  <a:cubicBezTo>
                    <a:pt x="21577" y="66611"/>
                    <a:pt x="46723" y="70675"/>
                    <a:pt x="75488" y="70675"/>
                  </a:cubicBezTo>
                  <a:cubicBezTo>
                    <a:pt x="115677" y="70675"/>
                    <a:pt x="162674" y="62845"/>
                    <a:pt x="215842" y="413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8652028" y="3317577"/>
              <a:ext cx="237140" cy="74460"/>
            </a:xfrm>
            <a:custGeom>
              <a:rect b="b" l="l" r="r" t="t"/>
              <a:pathLst>
                <a:path extrusionOk="0" h="74460" w="237140">
                  <a:moveTo>
                    <a:pt x="235540" y="60826"/>
                  </a:moveTo>
                  <a:cubicBezTo>
                    <a:pt x="236188" y="47199"/>
                    <a:pt x="236740" y="33559"/>
                    <a:pt x="237140" y="19850"/>
                  </a:cubicBezTo>
                  <a:cubicBezTo>
                    <a:pt x="121183" y="54368"/>
                    <a:pt x="44430" y="23787"/>
                    <a:pt x="6515" y="0"/>
                  </a:cubicBezTo>
                  <a:cubicBezTo>
                    <a:pt x="4464" y="13588"/>
                    <a:pt x="2305" y="27336"/>
                    <a:pt x="0" y="41217"/>
                  </a:cubicBezTo>
                  <a:cubicBezTo>
                    <a:pt x="31216" y="58070"/>
                    <a:pt x="77031" y="74460"/>
                    <a:pt x="137185" y="74460"/>
                  </a:cubicBezTo>
                  <a:cubicBezTo>
                    <a:pt x="166554" y="74460"/>
                    <a:pt x="199370" y="70497"/>
                    <a:pt x="235540" y="608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8626381" y="3451325"/>
              <a:ext cx="252469" cy="92030"/>
            </a:xfrm>
            <a:custGeom>
              <a:rect b="b" l="l" r="r" t="t"/>
              <a:pathLst>
                <a:path extrusionOk="0" h="92030" w="252469">
                  <a:moveTo>
                    <a:pt x="248221" y="86442"/>
                  </a:moveTo>
                  <a:cubicBezTo>
                    <a:pt x="249739" y="73139"/>
                    <a:pt x="251148" y="59766"/>
                    <a:pt x="252469" y="46285"/>
                  </a:cubicBezTo>
                  <a:cubicBezTo>
                    <a:pt x="127222" y="67964"/>
                    <a:pt x="50203" y="32111"/>
                    <a:pt x="8680" y="0"/>
                  </a:cubicBezTo>
                  <a:cubicBezTo>
                    <a:pt x="5924" y="13760"/>
                    <a:pt x="3035" y="27603"/>
                    <a:pt x="0" y="41560"/>
                  </a:cubicBezTo>
                  <a:cubicBezTo>
                    <a:pt x="38881" y="67627"/>
                    <a:pt x="96869" y="92030"/>
                    <a:pt x="178625" y="92030"/>
                  </a:cubicBezTo>
                  <a:cubicBezTo>
                    <a:pt x="200139" y="92030"/>
                    <a:pt x="223367" y="90239"/>
                    <a:pt x="248221" y="864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8583463" y="3622240"/>
              <a:ext cx="273005" cy="96405"/>
            </a:xfrm>
            <a:custGeom>
              <a:rect b="b" l="l" r="r" t="t"/>
              <a:pathLst>
                <a:path extrusionOk="0" h="96405" w="273005">
                  <a:moveTo>
                    <a:pt x="11353" y="0"/>
                  </a:moveTo>
                  <a:cubicBezTo>
                    <a:pt x="7702" y="13430"/>
                    <a:pt x="3930" y="26904"/>
                    <a:pt x="0" y="40436"/>
                  </a:cubicBezTo>
                  <a:cubicBezTo>
                    <a:pt x="37071" y="67684"/>
                    <a:pt x="96513" y="96405"/>
                    <a:pt x="183197" y="96405"/>
                  </a:cubicBezTo>
                  <a:cubicBezTo>
                    <a:pt x="208445" y="96405"/>
                    <a:pt x="236061" y="93865"/>
                    <a:pt x="266014" y="88245"/>
                  </a:cubicBezTo>
                  <a:cubicBezTo>
                    <a:pt x="268395" y="74675"/>
                    <a:pt x="270751" y="61004"/>
                    <a:pt x="273005" y="47097"/>
                  </a:cubicBezTo>
                  <a:cubicBezTo>
                    <a:pt x="132511" y="77628"/>
                    <a:pt x="50241" y="32772"/>
                    <a:pt x="113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8540454" y="3755628"/>
              <a:ext cx="285597" cy="116192"/>
            </a:xfrm>
            <a:custGeom>
              <a:rect b="b" l="l" r="r" t="t"/>
              <a:pathLst>
                <a:path extrusionOk="0" h="116192" w="285597">
                  <a:moveTo>
                    <a:pt x="13919" y="0"/>
                  </a:moveTo>
                  <a:cubicBezTo>
                    <a:pt x="9442" y="13335"/>
                    <a:pt x="4768" y="26689"/>
                    <a:pt x="0" y="40062"/>
                  </a:cubicBezTo>
                  <a:cubicBezTo>
                    <a:pt x="45097" y="78505"/>
                    <a:pt x="118827" y="116192"/>
                    <a:pt x="234664" y="116192"/>
                  </a:cubicBezTo>
                  <a:cubicBezTo>
                    <a:pt x="248107" y="116192"/>
                    <a:pt x="262242" y="115570"/>
                    <a:pt x="276853" y="114496"/>
                  </a:cubicBezTo>
                  <a:cubicBezTo>
                    <a:pt x="279787" y="101549"/>
                    <a:pt x="282695" y="88264"/>
                    <a:pt x="285597" y="74758"/>
                  </a:cubicBezTo>
                  <a:cubicBezTo>
                    <a:pt x="138518" y="88487"/>
                    <a:pt x="56603" y="41363"/>
                    <a:pt x="139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8486630" y="3891105"/>
              <a:ext cx="300964" cy="141973"/>
            </a:xfrm>
            <a:custGeom>
              <a:rect b="b" l="l" r="r" t="t"/>
              <a:pathLst>
                <a:path extrusionOk="0" h="141973" w="300964">
                  <a:moveTo>
                    <a:pt x="17259" y="0"/>
                  </a:moveTo>
                  <a:cubicBezTo>
                    <a:pt x="11690" y="13550"/>
                    <a:pt x="5899" y="27082"/>
                    <a:pt x="0" y="40614"/>
                  </a:cubicBezTo>
                  <a:cubicBezTo>
                    <a:pt x="37611" y="83724"/>
                    <a:pt x="114090" y="141973"/>
                    <a:pt x="253739" y="141973"/>
                  </a:cubicBezTo>
                  <a:cubicBezTo>
                    <a:pt x="265449" y="141973"/>
                    <a:pt x="277742" y="141433"/>
                    <a:pt x="290347" y="140569"/>
                  </a:cubicBezTo>
                  <a:cubicBezTo>
                    <a:pt x="293795" y="127863"/>
                    <a:pt x="297326" y="114623"/>
                    <a:pt x="300964" y="100685"/>
                  </a:cubicBezTo>
                  <a:cubicBezTo>
                    <a:pt x="124110" y="117119"/>
                    <a:pt x="45097" y="38798"/>
                    <a:pt x="17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8341405" y="2704979"/>
              <a:ext cx="683539" cy="1506499"/>
            </a:xfrm>
            <a:custGeom>
              <a:rect b="b" l="l" r="r" t="t"/>
              <a:pathLst>
                <a:path extrusionOk="0" h="1506499" w="683539">
                  <a:moveTo>
                    <a:pt x="378053" y="1506499"/>
                  </a:moveTo>
                  <a:lnTo>
                    <a:pt x="37572" y="1506372"/>
                  </a:lnTo>
                  <a:cubicBezTo>
                    <a:pt x="24631" y="1506372"/>
                    <a:pt x="12668" y="1499362"/>
                    <a:pt x="6356" y="1488090"/>
                  </a:cubicBezTo>
                  <a:cubicBezTo>
                    <a:pt x="0" y="1476730"/>
                    <a:pt x="298" y="1462766"/>
                    <a:pt x="7131" y="1451629"/>
                  </a:cubicBezTo>
                  <a:cubicBezTo>
                    <a:pt x="298653" y="976337"/>
                    <a:pt x="330123" y="412242"/>
                    <a:pt x="330123" y="191782"/>
                  </a:cubicBezTo>
                  <a:cubicBezTo>
                    <a:pt x="330123" y="50958"/>
                    <a:pt x="402951" y="12757"/>
                    <a:pt x="417817" y="6426"/>
                  </a:cubicBezTo>
                  <a:cubicBezTo>
                    <a:pt x="426446" y="1314"/>
                    <a:pt x="436759" y="0"/>
                    <a:pt x="446474" y="2844"/>
                  </a:cubicBezTo>
                  <a:cubicBezTo>
                    <a:pt x="456685" y="5822"/>
                    <a:pt x="464883" y="13093"/>
                    <a:pt x="468972" y="22771"/>
                  </a:cubicBezTo>
                  <a:cubicBezTo>
                    <a:pt x="683539" y="530434"/>
                    <a:pt x="491566" y="1202048"/>
                    <a:pt x="428485" y="1422755"/>
                  </a:cubicBezTo>
                  <a:cubicBezTo>
                    <a:pt x="421373" y="1447634"/>
                    <a:pt x="415753" y="1467288"/>
                    <a:pt x="412953" y="1479010"/>
                  </a:cubicBezTo>
                  <a:cubicBezTo>
                    <a:pt x="409098" y="1495196"/>
                    <a:pt x="394741" y="1506499"/>
                    <a:pt x="378053" y="1506499"/>
                  </a:cubicBezTo>
                  <a:close/>
                  <a:moveTo>
                    <a:pt x="41611" y="1468272"/>
                  </a:moveTo>
                  <a:lnTo>
                    <a:pt x="376326" y="1468399"/>
                  </a:lnTo>
                  <a:cubicBezTo>
                    <a:pt x="379393" y="1455858"/>
                    <a:pt x="384670" y="1437392"/>
                    <a:pt x="391845" y="1412284"/>
                  </a:cubicBezTo>
                  <a:cubicBezTo>
                    <a:pt x="453898" y="1195216"/>
                    <a:pt x="642467" y="535584"/>
                    <a:pt x="435152" y="40633"/>
                  </a:cubicBezTo>
                  <a:lnTo>
                    <a:pt x="432739" y="41465"/>
                  </a:lnTo>
                  <a:cubicBezTo>
                    <a:pt x="430345" y="42373"/>
                    <a:pt x="368223" y="67227"/>
                    <a:pt x="368223" y="191782"/>
                  </a:cubicBezTo>
                  <a:cubicBezTo>
                    <a:pt x="368223" y="414972"/>
                    <a:pt x="336346" y="985399"/>
                    <a:pt x="41611" y="14682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8664058" y="2957210"/>
              <a:ext cx="229361" cy="141135"/>
            </a:xfrm>
            <a:custGeom>
              <a:rect b="b" l="l" r="r" t="t"/>
              <a:pathLst>
                <a:path extrusionOk="0" h="141135" w="229361">
                  <a:moveTo>
                    <a:pt x="40201" y="141135"/>
                  </a:moveTo>
                  <a:cubicBezTo>
                    <a:pt x="32486" y="141135"/>
                    <a:pt x="25387" y="140696"/>
                    <a:pt x="18872" y="140220"/>
                  </a:cubicBezTo>
                  <a:lnTo>
                    <a:pt x="0" y="138836"/>
                  </a:lnTo>
                  <a:lnTo>
                    <a:pt x="1263" y="119945"/>
                  </a:lnTo>
                  <a:cubicBezTo>
                    <a:pt x="2139" y="106749"/>
                    <a:pt x="2914" y="93878"/>
                    <a:pt x="3575" y="81381"/>
                  </a:cubicBezTo>
                  <a:lnTo>
                    <a:pt x="4597" y="61988"/>
                  </a:lnTo>
                  <a:lnTo>
                    <a:pt x="23971" y="63385"/>
                  </a:lnTo>
                  <a:cubicBezTo>
                    <a:pt x="78562" y="67348"/>
                    <a:pt x="134956" y="51098"/>
                    <a:pt x="191687" y="15182"/>
                  </a:cubicBezTo>
                  <a:lnTo>
                    <a:pt x="215671" y="0"/>
                  </a:lnTo>
                  <a:lnTo>
                    <a:pt x="220630" y="27959"/>
                  </a:lnTo>
                  <a:cubicBezTo>
                    <a:pt x="223196" y="42411"/>
                    <a:pt x="225501" y="56578"/>
                    <a:pt x="227488" y="70053"/>
                  </a:cubicBezTo>
                  <a:lnTo>
                    <a:pt x="229361" y="82791"/>
                  </a:lnTo>
                  <a:lnTo>
                    <a:pt x="218243" y="89280"/>
                  </a:lnTo>
                  <a:cubicBezTo>
                    <a:pt x="159327" y="123691"/>
                    <a:pt x="99428" y="141135"/>
                    <a:pt x="40201" y="141135"/>
                  </a:cubicBezTo>
                  <a:close/>
                  <a:moveTo>
                    <a:pt x="40570" y="102031"/>
                  </a:moveTo>
                  <a:lnTo>
                    <a:pt x="40512" y="103035"/>
                  </a:lnTo>
                  <a:cubicBezTo>
                    <a:pt x="89103" y="102977"/>
                    <a:pt x="138601" y="89420"/>
                    <a:pt x="187820" y="62699"/>
                  </a:cubicBezTo>
                  <a:cubicBezTo>
                    <a:pt x="187775" y="62356"/>
                    <a:pt x="187718" y="62020"/>
                    <a:pt x="187667" y="61683"/>
                  </a:cubicBezTo>
                  <a:cubicBezTo>
                    <a:pt x="138861" y="88049"/>
                    <a:pt x="88747" y="101809"/>
                    <a:pt x="40570" y="1020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8651540" y="3123410"/>
              <a:ext cx="256241" cy="118027"/>
            </a:xfrm>
            <a:custGeom>
              <a:rect b="b" l="l" r="r" t="t"/>
              <a:pathLst>
                <a:path extrusionOk="0" h="118027" w="256241">
                  <a:moveTo>
                    <a:pt x="96253" y="118027"/>
                  </a:moveTo>
                  <a:cubicBezTo>
                    <a:pt x="68783" y="118027"/>
                    <a:pt x="41706" y="114484"/>
                    <a:pt x="15792" y="107480"/>
                  </a:cubicBezTo>
                  <a:lnTo>
                    <a:pt x="0" y="103212"/>
                  </a:lnTo>
                  <a:lnTo>
                    <a:pt x="1828" y="86956"/>
                  </a:lnTo>
                  <a:cubicBezTo>
                    <a:pt x="3321" y="73736"/>
                    <a:pt x="4705" y="60725"/>
                    <a:pt x="5975" y="47942"/>
                  </a:cubicBezTo>
                  <a:lnTo>
                    <a:pt x="8254" y="25031"/>
                  </a:lnTo>
                  <a:lnTo>
                    <a:pt x="30333" y="31553"/>
                  </a:lnTo>
                  <a:cubicBezTo>
                    <a:pt x="70872" y="43535"/>
                    <a:pt x="137826" y="49676"/>
                    <a:pt x="226529" y="10852"/>
                  </a:cubicBezTo>
                  <a:lnTo>
                    <a:pt x="251313" y="0"/>
                  </a:lnTo>
                  <a:lnTo>
                    <a:pt x="253174" y="26993"/>
                  </a:lnTo>
                  <a:cubicBezTo>
                    <a:pt x="254019" y="39236"/>
                    <a:pt x="254965" y="53778"/>
                    <a:pt x="255638" y="68789"/>
                  </a:cubicBezTo>
                  <a:lnTo>
                    <a:pt x="256241" y="82251"/>
                  </a:lnTo>
                  <a:lnTo>
                    <a:pt x="243751" y="87299"/>
                  </a:lnTo>
                  <a:cubicBezTo>
                    <a:pt x="193338" y="107689"/>
                    <a:pt x="143719" y="118027"/>
                    <a:pt x="96253" y="118027"/>
                  </a:cubicBezTo>
                  <a:close/>
                  <a:moveTo>
                    <a:pt x="41541" y="74447"/>
                  </a:moveTo>
                  <a:cubicBezTo>
                    <a:pt x="96392" y="85667"/>
                    <a:pt x="155486" y="79533"/>
                    <a:pt x="216884" y="56851"/>
                  </a:cubicBezTo>
                  <a:cubicBezTo>
                    <a:pt x="216865" y="56508"/>
                    <a:pt x="216846" y="56165"/>
                    <a:pt x="216827" y="55816"/>
                  </a:cubicBezTo>
                  <a:cubicBezTo>
                    <a:pt x="143516" y="82804"/>
                    <a:pt x="84042" y="81978"/>
                    <a:pt x="41636" y="735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8631014" y="3285990"/>
              <a:ext cx="277958" cy="125101"/>
            </a:xfrm>
            <a:custGeom>
              <a:rect b="b" l="l" r="r" t="t"/>
              <a:pathLst>
                <a:path extrusionOk="0" h="125101" w="277958">
                  <a:moveTo>
                    <a:pt x="158197" y="125101"/>
                  </a:moveTo>
                  <a:cubicBezTo>
                    <a:pt x="104832" y="125101"/>
                    <a:pt x="55632" y="113144"/>
                    <a:pt x="11963" y="89566"/>
                  </a:cubicBezTo>
                  <a:lnTo>
                    <a:pt x="0" y="83108"/>
                  </a:lnTo>
                  <a:lnTo>
                    <a:pt x="2222" y="69691"/>
                  </a:lnTo>
                  <a:cubicBezTo>
                    <a:pt x="4508" y="55899"/>
                    <a:pt x="6654" y="42246"/>
                    <a:pt x="8686" y="28746"/>
                  </a:cubicBezTo>
                  <a:lnTo>
                    <a:pt x="13023" y="0"/>
                  </a:lnTo>
                  <a:lnTo>
                    <a:pt x="37649" y="15449"/>
                  </a:lnTo>
                  <a:cubicBezTo>
                    <a:pt x="70662" y="36156"/>
                    <a:pt x="142494" y="65989"/>
                    <a:pt x="252717" y="33178"/>
                  </a:cubicBezTo>
                  <a:lnTo>
                    <a:pt x="277958" y="25666"/>
                  </a:lnTo>
                  <a:lnTo>
                    <a:pt x="277196" y="51987"/>
                  </a:lnTo>
                  <a:cubicBezTo>
                    <a:pt x="276796" y="65817"/>
                    <a:pt x="276231" y="79578"/>
                    <a:pt x="275583" y="93313"/>
                  </a:cubicBezTo>
                  <a:lnTo>
                    <a:pt x="274923" y="107219"/>
                  </a:lnTo>
                  <a:lnTo>
                    <a:pt x="261480" y="110820"/>
                  </a:lnTo>
                  <a:cubicBezTo>
                    <a:pt x="226040" y="120294"/>
                    <a:pt x="191293" y="125101"/>
                    <a:pt x="158197" y="125101"/>
                  </a:cubicBezTo>
                  <a:close/>
                  <a:moveTo>
                    <a:pt x="42062" y="62102"/>
                  </a:moveTo>
                  <a:cubicBezTo>
                    <a:pt x="98405" y="88690"/>
                    <a:pt x="165398" y="94278"/>
                    <a:pt x="238163" y="77374"/>
                  </a:cubicBezTo>
                  <a:cubicBezTo>
                    <a:pt x="238175" y="77057"/>
                    <a:pt x="238188" y="76739"/>
                    <a:pt x="238201" y="76415"/>
                  </a:cubicBezTo>
                  <a:cubicBezTo>
                    <a:pt x="148818" y="97104"/>
                    <a:pt x="83045" y="80257"/>
                    <a:pt x="42208" y="61182"/>
                  </a:cubicBezTo>
                  <a:cubicBezTo>
                    <a:pt x="42164" y="61493"/>
                    <a:pt x="42113" y="61798"/>
                    <a:pt x="42062" y="621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8605020" y="3417464"/>
              <a:ext cx="295230" cy="144938"/>
            </a:xfrm>
            <a:custGeom>
              <a:rect b="b" l="l" r="r" t="t"/>
              <a:pathLst>
                <a:path extrusionOk="0" h="144938" w="295230">
                  <a:moveTo>
                    <a:pt x="199986" y="144938"/>
                  </a:moveTo>
                  <a:cubicBezTo>
                    <a:pt x="127565" y="144938"/>
                    <a:pt x="63893" y="126879"/>
                    <a:pt x="10750" y="91243"/>
                  </a:cubicBezTo>
                  <a:lnTo>
                    <a:pt x="0" y="84029"/>
                  </a:lnTo>
                  <a:lnTo>
                    <a:pt x="2743" y="71374"/>
                  </a:lnTo>
                  <a:cubicBezTo>
                    <a:pt x="5759" y="57524"/>
                    <a:pt x="8623" y="43776"/>
                    <a:pt x="11366" y="30111"/>
                  </a:cubicBezTo>
                  <a:lnTo>
                    <a:pt x="17405" y="0"/>
                  </a:lnTo>
                  <a:lnTo>
                    <a:pt x="41694" y="18789"/>
                  </a:lnTo>
                  <a:cubicBezTo>
                    <a:pt x="81318" y="49434"/>
                    <a:pt x="153206" y="81692"/>
                    <a:pt x="270579" y="61372"/>
                  </a:cubicBezTo>
                  <a:lnTo>
                    <a:pt x="295230" y="57105"/>
                  </a:lnTo>
                  <a:lnTo>
                    <a:pt x="292785" y="82003"/>
                  </a:lnTo>
                  <a:cubicBezTo>
                    <a:pt x="291458" y="95586"/>
                    <a:pt x="290036" y="109061"/>
                    <a:pt x="288505" y="122466"/>
                  </a:cubicBezTo>
                  <a:lnTo>
                    <a:pt x="286854" y="136937"/>
                  </a:lnTo>
                  <a:lnTo>
                    <a:pt x="272459" y="139134"/>
                  </a:lnTo>
                  <a:cubicBezTo>
                    <a:pt x="247224" y="142989"/>
                    <a:pt x="222840" y="144938"/>
                    <a:pt x="199986" y="144938"/>
                  </a:cubicBezTo>
                  <a:close/>
                  <a:moveTo>
                    <a:pt x="42767" y="66459"/>
                  </a:moveTo>
                  <a:cubicBezTo>
                    <a:pt x="87344" y="93262"/>
                    <a:pt x="140163" y="106838"/>
                    <a:pt x="199986" y="106838"/>
                  </a:cubicBezTo>
                  <a:cubicBezTo>
                    <a:pt x="216573" y="106838"/>
                    <a:pt x="234111" y="105708"/>
                    <a:pt x="252279" y="103466"/>
                  </a:cubicBezTo>
                  <a:cubicBezTo>
                    <a:pt x="252317" y="103162"/>
                    <a:pt x="252349" y="102863"/>
                    <a:pt x="252380" y="102571"/>
                  </a:cubicBezTo>
                  <a:cubicBezTo>
                    <a:pt x="155441" y="114376"/>
                    <a:pt x="87623" y="92386"/>
                    <a:pt x="42938" y="65659"/>
                  </a:cubicBezTo>
                  <a:cubicBezTo>
                    <a:pt x="42881" y="65925"/>
                    <a:pt x="42824" y="66192"/>
                    <a:pt x="42767" y="664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8561457" y="3588438"/>
              <a:ext cx="318300" cy="149256"/>
            </a:xfrm>
            <a:custGeom>
              <a:rect b="b" l="l" r="r" t="t"/>
              <a:pathLst>
                <a:path extrusionOk="0" h="149256" w="318300">
                  <a:moveTo>
                    <a:pt x="205206" y="149256"/>
                  </a:moveTo>
                  <a:cubicBezTo>
                    <a:pt x="111556" y="149256"/>
                    <a:pt x="47751" y="116808"/>
                    <a:pt x="10725" y="89585"/>
                  </a:cubicBezTo>
                  <a:lnTo>
                    <a:pt x="0" y="81705"/>
                  </a:lnTo>
                  <a:lnTo>
                    <a:pt x="3714" y="68922"/>
                  </a:lnTo>
                  <a:cubicBezTo>
                    <a:pt x="7613" y="55499"/>
                    <a:pt x="11353" y="42132"/>
                    <a:pt x="14979" y="28803"/>
                  </a:cubicBezTo>
                  <a:lnTo>
                    <a:pt x="22809" y="0"/>
                  </a:lnTo>
                  <a:lnTo>
                    <a:pt x="45637" y="19234"/>
                  </a:lnTo>
                  <a:cubicBezTo>
                    <a:pt x="79584" y="47840"/>
                    <a:pt x="156610" y="91465"/>
                    <a:pt x="290969" y="62280"/>
                  </a:cubicBezTo>
                  <a:lnTo>
                    <a:pt x="318300" y="56343"/>
                  </a:lnTo>
                  <a:lnTo>
                    <a:pt x="313817" y="83953"/>
                  </a:lnTo>
                  <a:cubicBezTo>
                    <a:pt x="311543" y="97948"/>
                    <a:pt x="309181" y="111696"/>
                    <a:pt x="306781" y="125349"/>
                  </a:cubicBezTo>
                  <a:lnTo>
                    <a:pt x="304495" y="138341"/>
                  </a:lnTo>
                  <a:lnTo>
                    <a:pt x="291528" y="140773"/>
                  </a:lnTo>
                  <a:cubicBezTo>
                    <a:pt x="261524" y="146405"/>
                    <a:pt x="232486" y="149256"/>
                    <a:pt x="205206" y="149256"/>
                  </a:cubicBezTo>
                  <a:close/>
                  <a:moveTo>
                    <a:pt x="44081" y="66376"/>
                  </a:moveTo>
                  <a:cubicBezTo>
                    <a:pt x="77597" y="88290"/>
                    <a:pt x="130473" y="111156"/>
                    <a:pt x="205206" y="111156"/>
                  </a:cubicBezTo>
                  <a:cubicBezTo>
                    <a:pt x="226225" y="111156"/>
                    <a:pt x="248481" y="109283"/>
                    <a:pt x="271551" y="105581"/>
                  </a:cubicBezTo>
                  <a:cubicBezTo>
                    <a:pt x="271602" y="105276"/>
                    <a:pt x="271659" y="104971"/>
                    <a:pt x="271710" y="104667"/>
                  </a:cubicBezTo>
                  <a:cubicBezTo>
                    <a:pt x="161220" y="122231"/>
                    <a:pt x="87420" y="93560"/>
                    <a:pt x="44316" y="65557"/>
                  </a:cubicBezTo>
                  <a:cubicBezTo>
                    <a:pt x="44234" y="65830"/>
                    <a:pt x="44164" y="66103"/>
                    <a:pt x="44081" y="6637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8518095" y="3720922"/>
              <a:ext cx="332035" cy="169945"/>
            </a:xfrm>
            <a:custGeom>
              <a:rect b="b" l="l" r="r" t="t"/>
              <a:pathLst>
                <a:path extrusionOk="0" h="169945" w="332035">
                  <a:moveTo>
                    <a:pt x="257022" y="169945"/>
                  </a:moveTo>
                  <a:cubicBezTo>
                    <a:pt x="131083" y="169945"/>
                    <a:pt x="53174" y="126066"/>
                    <a:pt x="10001" y="89261"/>
                  </a:cubicBezTo>
                  <a:lnTo>
                    <a:pt x="0" y="80740"/>
                  </a:lnTo>
                  <a:lnTo>
                    <a:pt x="4419" y="68364"/>
                  </a:lnTo>
                  <a:cubicBezTo>
                    <a:pt x="9144" y="55105"/>
                    <a:pt x="13779" y="41865"/>
                    <a:pt x="18218" y="28638"/>
                  </a:cubicBezTo>
                  <a:lnTo>
                    <a:pt x="27838" y="0"/>
                  </a:lnTo>
                  <a:lnTo>
                    <a:pt x="49536" y="21024"/>
                  </a:lnTo>
                  <a:cubicBezTo>
                    <a:pt x="89649" y="59899"/>
                    <a:pt x="166687" y="103530"/>
                    <a:pt x="306190" y="90500"/>
                  </a:cubicBezTo>
                  <a:lnTo>
                    <a:pt x="332035" y="88087"/>
                  </a:lnTo>
                  <a:lnTo>
                    <a:pt x="326580" y="113468"/>
                  </a:lnTo>
                  <a:cubicBezTo>
                    <a:pt x="323665" y="127050"/>
                    <a:pt x="320744" y="140398"/>
                    <a:pt x="317792" y="153416"/>
                  </a:cubicBezTo>
                  <a:lnTo>
                    <a:pt x="314680" y="167170"/>
                  </a:lnTo>
                  <a:lnTo>
                    <a:pt x="300609" y="168205"/>
                  </a:lnTo>
                  <a:cubicBezTo>
                    <a:pt x="284632" y="169379"/>
                    <a:pt x="270363" y="169945"/>
                    <a:pt x="257022" y="169945"/>
                  </a:cubicBezTo>
                  <a:close/>
                  <a:moveTo>
                    <a:pt x="44805" y="68452"/>
                  </a:moveTo>
                  <a:cubicBezTo>
                    <a:pt x="99345" y="110534"/>
                    <a:pt x="170656" y="131845"/>
                    <a:pt x="257022" y="131845"/>
                  </a:cubicBezTo>
                  <a:cubicBezTo>
                    <a:pt x="265423" y="131845"/>
                    <a:pt x="274250" y="131597"/>
                    <a:pt x="283749" y="131095"/>
                  </a:cubicBezTo>
                  <a:cubicBezTo>
                    <a:pt x="283806" y="130829"/>
                    <a:pt x="283864" y="130555"/>
                    <a:pt x="283927" y="130282"/>
                  </a:cubicBezTo>
                  <a:cubicBezTo>
                    <a:pt x="166852" y="136086"/>
                    <a:pt x="91636" y="103181"/>
                    <a:pt x="45148" y="67475"/>
                  </a:cubicBezTo>
                  <a:cubicBezTo>
                    <a:pt x="45034" y="67798"/>
                    <a:pt x="44919" y="68122"/>
                    <a:pt x="44805" y="684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8464352" y="3852076"/>
              <a:ext cx="348532" cy="200056"/>
            </a:xfrm>
            <a:custGeom>
              <a:rect b="b" l="l" r="r" t="t"/>
              <a:pathLst>
                <a:path extrusionOk="0" h="200056" w="348532">
                  <a:moveTo>
                    <a:pt x="276021" y="200056"/>
                  </a:moveTo>
                  <a:cubicBezTo>
                    <a:pt x="132232" y="200056"/>
                    <a:pt x="50869" y="141382"/>
                    <a:pt x="7924" y="92163"/>
                  </a:cubicBezTo>
                  <a:lnTo>
                    <a:pt x="0" y="83083"/>
                  </a:lnTo>
                  <a:lnTo>
                    <a:pt x="4819" y="72034"/>
                  </a:lnTo>
                  <a:cubicBezTo>
                    <a:pt x="11544" y="56584"/>
                    <a:pt x="16986" y="43795"/>
                    <a:pt x="21920" y="31788"/>
                  </a:cubicBezTo>
                  <a:lnTo>
                    <a:pt x="34982" y="0"/>
                  </a:lnTo>
                  <a:lnTo>
                    <a:pt x="55016" y="27920"/>
                  </a:lnTo>
                  <a:cubicBezTo>
                    <a:pt x="126403" y="127419"/>
                    <a:pt x="265150" y="125990"/>
                    <a:pt x="321481" y="120745"/>
                  </a:cubicBezTo>
                  <a:lnTo>
                    <a:pt x="348532" y="118237"/>
                  </a:lnTo>
                  <a:lnTo>
                    <a:pt x="341674" y="144525"/>
                  </a:lnTo>
                  <a:cubicBezTo>
                    <a:pt x="338023" y="158521"/>
                    <a:pt x="334473" y="171818"/>
                    <a:pt x="331012" y="184588"/>
                  </a:cubicBezTo>
                  <a:lnTo>
                    <a:pt x="327456" y="197675"/>
                  </a:lnTo>
                  <a:lnTo>
                    <a:pt x="313931" y="198602"/>
                  </a:lnTo>
                  <a:cubicBezTo>
                    <a:pt x="299739" y="199574"/>
                    <a:pt x="287337" y="200056"/>
                    <a:pt x="276021" y="200056"/>
                  </a:cubicBezTo>
                  <a:close/>
                  <a:moveTo>
                    <a:pt x="44672" y="75882"/>
                  </a:moveTo>
                  <a:cubicBezTo>
                    <a:pt x="84277" y="117043"/>
                    <a:pt x="155200" y="161956"/>
                    <a:pt x="276021" y="161956"/>
                  </a:cubicBezTo>
                  <a:cubicBezTo>
                    <a:pt x="282759" y="161956"/>
                    <a:pt x="289960" y="161766"/>
                    <a:pt x="297802" y="161391"/>
                  </a:cubicBezTo>
                  <a:cubicBezTo>
                    <a:pt x="297891" y="161067"/>
                    <a:pt x="297980" y="160737"/>
                    <a:pt x="298062" y="160413"/>
                  </a:cubicBezTo>
                  <a:cubicBezTo>
                    <a:pt x="231730" y="162801"/>
                    <a:pt x="119405" y="153460"/>
                    <a:pt x="44913" y="75317"/>
                  </a:cubicBezTo>
                  <a:cubicBezTo>
                    <a:pt x="44831" y="75507"/>
                    <a:pt x="44754" y="75698"/>
                    <a:pt x="44672" y="758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8109367" y="2575968"/>
              <a:ext cx="789273" cy="551643"/>
            </a:xfrm>
            <a:custGeom>
              <a:rect b="b" l="l" r="r" t="t"/>
              <a:pathLst>
                <a:path extrusionOk="0" h="551643" w="789273">
                  <a:moveTo>
                    <a:pt x="679380" y="70288"/>
                  </a:moveTo>
                  <a:cubicBezTo>
                    <a:pt x="411613" y="0"/>
                    <a:pt x="192233" y="135864"/>
                    <a:pt x="96113" y="269201"/>
                  </a:cubicBezTo>
                  <a:cubicBezTo>
                    <a:pt x="0" y="402539"/>
                    <a:pt x="46608" y="477056"/>
                    <a:pt x="46608" y="477056"/>
                  </a:cubicBezTo>
                  <a:cubicBezTo>
                    <a:pt x="71018" y="529183"/>
                    <a:pt x="133064" y="551643"/>
                    <a:pt x="185191" y="527227"/>
                  </a:cubicBezTo>
                  <a:cubicBezTo>
                    <a:pt x="226263" y="507993"/>
                    <a:pt x="248793" y="465385"/>
                    <a:pt x="244608" y="422681"/>
                  </a:cubicBezTo>
                  <a:cubicBezTo>
                    <a:pt x="274732" y="453237"/>
                    <a:pt x="321894" y="463200"/>
                    <a:pt x="362966" y="443966"/>
                  </a:cubicBezTo>
                  <a:cubicBezTo>
                    <a:pt x="402913" y="425246"/>
                    <a:pt x="425342" y="384441"/>
                    <a:pt x="422694" y="342931"/>
                  </a:cubicBezTo>
                  <a:cubicBezTo>
                    <a:pt x="452894" y="371532"/>
                    <a:pt x="498601" y="380434"/>
                    <a:pt x="538549" y="361727"/>
                  </a:cubicBezTo>
                  <a:cubicBezTo>
                    <a:pt x="578777" y="342880"/>
                    <a:pt x="601224" y="301625"/>
                    <a:pt x="598208" y="259816"/>
                  </a:cubicBezTo>
                  <a:cubicBezTo>
                    <a:pt x="628389" y="288899"/>
                    <a:pt x="674458" y="298068"/>
                    <a:pt x="714686" y="279222"/>
                  </a:cubicBezTo>
                  <a:cubicBezTo>
                    <a:pt x="766806" y="254819"/>
                    <a:pt x="789273" y="192766"/>
                    <a:pt x="764857" y="140646"/>
                  </a:cubicBezTo>
                  <a:cubicBezTo>
                    <a:pt x="739736" y="84169"/>
                    <a:pt x="679380" y="70288"/>
                    <a:pt x="679380" y="7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8092736" y="2558044"/>
              <a:ext cx="814666" cy="574465"/>
            </a:xfrm>
            <a:custGeom>
              <a:rect b="b" l="l" r="r" t="t"/>
              <a:pathLst>
                <a:path extrusionOk="0" h="574465" w="814666">
                  <a:moveTo>
                    <a:pt x="157797" y="574465"/>
                  </a:moveTo>
                  <a:cubicBezTo>
                    <a:pt x="111525" y="574465"/>
                    <a:pt x="67100" y="548379"/>
                    <a:pt x="45961" y="503993"/>
                  </a:cubicBezTo>
                  <a:cubicBezTo>
                    <a:pt x="39452" y="492385"/>
                    <a:pt x="0" y="410216"/>
                    <a:pt x="96932" y="275723"/>
                  </a:cubicBezTo>
                  <a:cubicBezTo>
                    <a:pt x="207016" y="123037"/>
                    <a:pt x="436333" y="0"/>
                    <a:pt x="700735" y="69310"/>
                  </a:cubicBezTo>
                  <a:cubicBezTo>
                    <a:pt x="706786" y="70777"/>
                    <a:pt x="771321" y="87744"/>
                    <a:pt x="799293" y="150666"/>
                  </a:cubicBezTo>
                  <a:cubicBezTo>
                    <a:pt x="813142" y="180232"/>
                    <a:pt x="814666" y="213810"/>
                    <a:pt x="803421" y="244881"/>
                  </a:cubicBezTo>
                  <a:cubicBezTo>
                    <a:pt x="792175" y="275951"/>
                    <a:pt x="769493" y="300780"/>
                    <a:pt x="739565" y="314782"/>
                  </a:cubicBezTo>
                  <a:cubicBezTo>
                    <a:pt x="704900" y="331050"/>
                    <a:pt x="664762" y="329812"/>
                    <a:pt x="631367" y="313029"/>
                  </a:cubicBezTo>
                  <a:cubicBezTo>
                    <a:pt x="622884" y="349389"/>
                    <a:pt x="598170" y="381031"/>
                    <a:pt x="563448" y="397281"/>
                  </a:cubicBezTo>
                  <a:cubicBezTo>
                    <a:pt x="528421" y="413696"/>
                    <a:pt x="488994" y="412705"/>
                    <a:pt x="455777" y="396005"/>
                  </a:cubicBezTo>
                  <a:cubicBezTo>
                    <a:pt x="447351" y="432193"/>
                    <a:pt x="422884" y="463111"/>
                    <a:pt x="387877" y="479526"/>
                  </a:cubicBezTo>
                  <a:cubicBezTo>
                    <a:pt x="352469" y="496119"/>
                    <a:pt x="311931" y="494639"/>
                    <a:pt x="278358" y="477151"/>
                  </a:cubicBezTo>
                  <a:cubicBezTo>
                    <a:pt x="270275" y="514096"/>
                    <a:pt x="245484" y="546214"/>
                    <a:pt x="210083" y="562787"/>
                  </a:cubicBezTo>
                  <a:cubicBezTo>
                    <a:pt x="193160" y="570718"/>
                    <a:pt x="175361" y="574465"/>
                    <a:pt x="157797" y="574465"/>
                  </a:cubicBezTo>
                  <a:close/>
                  <a:moveTo>
                    <a:pt x="548360" y="88125"/>
                  </a:moveTo>
                  <a:cubicBezTo>
                    <a:pt x="340633" y="88125"/>
                    <a:pt x="191319" y="211435"/>
                    <a:pt x="128555" y="298519"/>
                  </a:cubicBezTo>
                  <a:cubicBezTo>
                    <a:pt x="42500" y="417906"/>
                    <a:pt x="79355" y="484022"/>
                    <a:pt x="79749" y="484644"/>
                  </a:cubicBezTo>
                  <a:cubicBezTo>
                    <a:pt x="80175" y="485311"/>
                    <a:pt x="80549" y="485997"/>
                    <a:pt x="80873" y="486721"/>
                  </a:cubicBezTo>
                  <a:cubicBezTo>
                    <a:pt x="100679" y="529018"/>
                    <a:pt x="151295" y="547300"/>
                    <a:pt x="193567" y="527507"/>
                  </a:cubicBezTo>
                  <a:cubicBezTo>
                    <a:pt x="225952" y="512349"/>
                    <a:pt x="245351" y="478180"/>
                    <a:pt x="241852" y="442506"/>
                  </a:cubicBezTo>
                  <a:cubicBezTo>
                    <a:pt x="241052" y="434282"/>
                    <a:pt x="245510" y="426459"/>
                    <a:pt x="252977" y="422960"/>
                  </a:cubicBezTo>
                  <a:cubicBezTo>
                    <a:pt x="260457" y="419481"/>
                    <a:pt x="269309" y="421024"/>
                    <a:pt x="275113" y="426923"/>
                  </a:cubicBezTo>
                  <a:cubicBezTo>
                    <a:pt x="300304" y="452450"/>
                    <a:pt x="338975" y="459378"/>
                    <a:pt x="371341" y="444252"/>
                  </a:cubicBezTo>
                  <a:cubicBezTo>
                    <a:pt x="403059" y="429374"/>
                    <a:pt x="422103" y="397122"/>
                    <a:pt x="419881" y="362083"/>
                  </a:cubicBezTo>
                  <a:cubicBezTo>
                    <a:pt x="419366" y="354088"/>
                    <a:pt x="423799" y="346595"/>
                    <a:pt x="431063" y="343204"/>
                  </a:cubicBezTo>
                  <a:cubicBezTo>
                    <a:pt x="438334" y="339801"/>
                    <a:pt x="446912" y="341204"/>
                    <a:pt x="452710" y="346710"/>
                  </a:cubicBezTo>
                  <a:cubicBezTo>
                    <a:pt x="478212" y="370846"/>
                    <a:pt x="515175" y="376885"/>
                    <a:pt x="546931" y="362007"/>
                  </a:cubicBezTo>
                  <a:cubicBezTo>
                    <a:pt x="578440" y="347243"/>
                    <a:pt x="597922" y="313950"/>
                    <a:pt x="595407" y="279146"/>
                  </a:cubicBezTo>
                  <a:cubicBezTo>
                    <a:pt x="594817" y="271094"/>
                    <a:pt x="599274" y="263525"/>
                    <a:pt x="606577" y="260102"/>
                  </a:cubicBezTo>
                  <a:cubicBezTo>
                    <a:pt x="613879" y="256679"/>
                    <a:pt x="622547" y="258121"/>
                    <a:pt x="628364" y="263715"/>
                  </a:cubicBezTo>
                  <a:cubicBezTo>
                    <a:pt x="653497" y="287959"/>
                    <a:pt x="691591" y="294271"/>
                    <a:pt x="723036" y="279507"/>
                  </a:cubicBezTo>
                  <a:cubicBezTo>
                    <a:pt x="743546" y="269900"/>
                    <a:pt x="759072" y="252888"/>
                    <a:pt x="766775" y="231622"/>
                  </a:cubicBezTo>
                  <a:cubicBezTo>
                    <a:pt x="774477" y="210350"/>
                    <a:pt x="773436" y="187325"/>
                    <a:pt x="763847" y="166839"/>
                  </a:cubicBezTo>
                  <a:cubicBezTo>
                    <a:pt x="742994" y="119976"/>
                    <a:pt x="692061" y="107289"/>
                    <a:pt x="691546" y="107168"/>
                  </a:cubicBezTo>
                  <a:cubicBezTo>
                    <a:pt x="691413" y="107130"/>
                    <a:pt x="691184" y="107073"/>
                    <a:pt x="691057" y="107041"/>
                  </a:cubicBezTo>
                  <a:cubicBezTo>
                    <a:pt x="640962" y="93891"/>
                    <a:pt x="593280" y="88125"/>
                    <a:pt x="548360" y="881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8102948" y="2399864"/>
              <a:ext cx="796937" cy="465670"/>
            </a:xfrm>
            <a:custGeom>
              <a:rect b="b" l="l" r="r" t="t"/>
              <a:pathLst>
                <a:path extrusionOk="0" h="465670" w="796937">
                  <a:moveTo>
                    <a:pt x="760342" y="268890"/>
                  </a:moveTo>
                  <a:cubicBezTo>
                    <a:pt x="603700" y="40633"/>
                    <a:pt x="348869" y="0"/>
                    <a:pt x="188969" y="38042"/>
                  </a:cubicBezTo>
                  <a:cubicBezTo>
                    <a:pt x="29057" y="76092"/>
                    <a:pt x="15608" y="162941"/>
                    <a:pt x="15608" y="162941"/>
                  </a:cubicBezTo>
                  <a:cubicBezTo>
                    <a:pt x="0" y="218344"/>
                    <a:pt x="32257" y="275907"/>
                    <a:pt x="87649" y="291515"/>
                  </a:cubicBezTo>
                  <a:cubicBezTo>
                    <a:pt x="131305" y="303815"/>
                    <a:pt x="176218" y="286308"/>
                    <a:pt x="200971" y="251263"/>
                  </a:cubicBezTo>
                  <a:cubicBezTo>
                    <a:pt x="203790" y="294081"/>
                    <a:pt x="232956" y="332454"/>
                    <a:pt x="276612" y="344747"/>
                  </a:cubicBezTo>
                  <a:cubicBezTo>
                    <a:pt x="319074" y="356711"/>
                    <a:pt x="362731" y="340493"/>
                    <a:pt x="387870" y="307359"/>
                  </a:cubicBezTo>
                  <a:cubicBezTo>
                    <a:pt x="392010" y="348742"/>
                    <a:pt x="420776" y="385368"/>
                    <a:pt x="463238" y="397325"/>
                  </a:cubicBezTo>
                  <a:cubicBezTo>
                    <a:pt x="505993" y="409371"/>
                    <a:pt x="549954" y="392830"/>
                    <a:pt x="575005" y="359219"/>
                  </a:cubicBezTo>
                  <a:cubicBezTo>
                    <a:pt x="578827" y="400964"/>
                    <a:pt x="607688" y="438023"/>
                    <a:pt x="650443" y="450062"/>
                  </a:cubicBezTo>
                  <a:cubicBezTo>
                    <a:pt x="705846" y="465670"/>
                    <a:pt x="763403" y="433412"/>
                    <a:pt x="779011" y="378021"/>
                  </a:cubicBezTo>
                  <a:cubicBezTo>
                    <a:pt x="796937" y="318858"/>
                    <a:pt x="760342" y="268890"/>
                    <a:pt x="760342" y="2688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8090905" y="2375361"/>
              <a:ext cx="829659" cy="497979"/>
            </a:xfrm>
            <a:custGeom>
              <a:rect b="b" l="l" r="r" t="t"/>
              <a:pathLst>
                <a:path extrusionOk="0" h="497979" w="829659">
                  <a:moveTo>
                    <a:pt x="690714" y="497979"/>
                  </a:moveTo>
                  <a:cubicBezTo>
                    <a:pt x="679621" y="497979"/>
                    <a:pt x="668381" y="496474"/>
                    <a:pt x="657193" y="493337"/>
                  </a:cubicBezTo>
                  <a:cubicBezTo>
                    <a:pt x="620299" y="482930"/>
                    <a:pt x="590772" y="455720"/>
                    <a:pt x="576484" y="421233"/>
                  </a:cubicBezTo>
                  <a:cubicBezTo>
                    <a:pt x="546290" y="443204"/>
                    <a:pt x="506945" y="450964"/>
                    <a:pt x="469995" y="440594"/>
                  </a:cubicBezTo>
                  <a:cubicBezTo>
                    <a:pt x="432765" y="430098"/>
                    <a:pt x="403593" y="403574"/>
                    <a:pt x="389382" y="369208"/>
                  </a:cubicBezTo>
                  <a:cubicBezTo>
                    <a:pt x="359327" y="391109"/>
                    <a:pt x="320586" y="398494"/>
                    <a:pt x="283375" y="388010"/>
                  </a:cubicBezTo>
                  <a:cubicBezTo>
                    <a:pt x="245738" y="377412"/>
                    <a:pt x="216058" y="349770"/>
                    <a:pt x="202076" y="314629"/>
                  </a:cubicBezTo>
                  <a:cubicBezTo>
                    <a:pt x="171780" y="337286"/>
                    <a:pt x="132022" y="345332"/>
                    <a:pt x="94405" y="334771"/>
                  </a:cubicBezTo>
                  <a:cubicBezTo>
                    <a:pt x="62611" y="325812"/>
                    <a:pt x="36207" y="305003"/>
                    <a:pt x="20053" y="276174"/>
                  </a:cubicBezTo>
                  <a:cubicBezTo>
                    <a:pt x="4032" y="247599"/>
                    <a:pt x="0" y="214534"/>
                    <a:pt x="8674" y="182987"/>
                  </a:cubicBezTo>
                  <a:cubicBezTo>
                    <a:pt x="11341" y="169951"/>
                    <a:pt x="35242" y="81959"/>
                    <a:pt x="196500" y="43605"/>
                  </a:cubicBezTo>
                  <a:cubicBezTo>
                    <a:pt x="379622" y="0"/>
                    <a:pt x="633615" y="56908"/>
                    <a:pt x="788333" y="282187"/>
                  </a:cubicBezTo>
                  <a:cubicBezTo>
                    <a:pt x="791991" y="287305"/>
                    <a:pt x="829659" y="342309"/>
                    <a:pt x="809701" y="408177"/>
                  </a:cubicBezTo>
                  <a:cubicBezTo>
                    <a:pt x="794442" y="462343"/>
                    <a:pt x="744708" y="497979"/>
                    <a:pt x="690714" y="497979"/>
                  </a:cubicBezTo>
                  <a:close/>
                  <a:moveTo>
                    <a:pt x="587044" y="364248"/>
                  </a:moveTo>
                  <a:cubicBezTo>
                    <a:pt x="588791" y="364248"/>
                    <a:pt x="590588" y="364477"/>
                    <a:pt x="592334" y="364966"/>
                  </a:cubicBezTo>
                  <a:cubicBezTo>
                    <a:pt x="600100" y="367156"/>
                    <a:pt x="605707" y="373907"/>
                    <a:pt x="606450" y="381958"/>
                  </a:cubicBezTo>
                  <a:cubicBezTo>
                    <a:pt x="609631" y="416687"/>
                    <a:pt x="634269" y="446385"/>
                    <a:pt x="667772" y="455822"/>
                  </a:cubicBezTo>
                  <a:cubicBezTo>
                    <a:pt x="712692" y="468604"/>
                    <a:pt x="759650" y="442233"/>
                    <a:pt x="772299" y="397236"/>
                  </a:cubicBezTo>
                  <a:cubicBezTo>
                    <a:pt x="787349" y="347579"/>
                    <a:pt x="756983" y="305327"/>
                    <a:pt x="756678" y="304901"/>
                  </a:cubicBezTo>
                  <a:cubicBezTo>
                    <a:pt x="756564" y="304755"/>
                    <a:pt x="756450" y="304584"/>
                    <a:pt x="756335" y="304406"/>
                  </a:cubicBezTo>
                  <a:cubicBezTo>
                    <a:pt x="591477" y="64230"/>
                    <a:pt x="332536" y="51288"/>
                    <a:pt x="205517" y="81502"/>
                  </a:cubicBezTo>
                  <a:cubicBezTo>
                    <a:pt x="62407" y="115538"/>
                    <a:pt x="47415" y="187667"/>
                    <a:pt x="46843" y="190734"/>
                  </a:cubicBezTo>
                  <a:cubicBezTo>
                    <a:pt x="46748" y="191306"/>
                    <a:pt x="46558" y="192176"/>
                    <a:pt x="46399" y="192747"/>
                  </a:cubicBezTo>
                  <a:cubicBezTo>
                    <a:pt x="40259" y="214515"/>
                    <a:pt x="42976" y="237382"/>
                    <a:pt x="54038" y="257130"/>
                  </a:cubicBezTo>
                  <a:cubicBezTo>
                    <a:pt x="65106" y="276879"/>
                    <a:pt x="83197" y="291128"/>
                    <a:pt x="104984" y="297256"/>
                  </a:cubicBezTo>
                  <a:cubicBezTo>
                    <a:pt x="139268" y="306965"/>
                    <a:pt x="176409" y="293833"/>
                    <a:pt x="197110" y="264534"/>
                  </a:cubicBezTo>
                  <a:cubicBezTo>
                    <a:pt x="201866" y="257797"/>
                    <a:pt x="210350" y="254793"/>
                    <a:pt x="218306" y="257016"/>
                  </a:cubicBezTo>
                  <a:cubicBezTo>
                    <a:pt x="226237" y="259264"/>
                    <a:pt x="231908" y="266261"/>
                    <a:pt x="232454" y="274497"/>
                  </a:cubicBezTo>
                  <a:cubicBezTo>
                    <a:pt x="234797" y="310273"/>
                    <a:pt x="259511" y="340810"/>
                    <a:pt x="293935" y="350494"/>
                  </a:cubicBezTo>
                  <a:cubicBezTo>
                    <a:pt x="327717" y="360025"/>
                    <a:pt x="363162" y="348075"/>
                    <a:pt x="384378" y="320090"/>
                  </a:cubicBezTo>
                  <a:cubicBezTo>
                    <a:pt x="389235" y="313734"/>
                    <a:pt x="397471" y="310934"/>
                    <a:pt x="405193" y="313105"/>
                  </a:cubicBezTo>
                  <a:cubicBezTo>
                    <a:pt x="412896" y="315290"/>
                    <a:pt x="418490" y="321951"/>
                    <a:pt x="419290" y="329926"/>
                  </a:cubicBezTo>
                  <a:cubicBezTo>
                    <a:pt x="422795" y="364858"/>
                    <a:pt x="446843" y="393585"/>
                    <a:pt x="480574" y="403078"/>
                  </a:cubicBezTo>
                  <a:cubicBezTo>
                    <a:pt x="514064" y="412553"/>
                    <a:pt x="550551" y="400075"/>
                    <a:pt x="571423" y="372084"/>
                  </a:cubicBezTo>
                  <a:cubicBezTo>
                    <a:pt x="575151" y="367080"/>
                    <a:pt x="580993" y="364248"/>
                    <a:pt x="587044" y="3642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8683306" y="2399864"/>
              <a:ext cx="796944" cy="465670"/>
            </a:xfrm>
            <a:custGeom>
              <a:rect b="b" l="l" r="r" t="t"/>
              <a:pathLst>
                <a:path extrusionOk="0" h="465670" w="796944">
                  <a:moveTo>
                    <a:pt x="36595" y="268890"/>
                  </a:moveTo>
                  <a:cubicBezTo>
                    <a:pt x="193243" y="40633"/>
                    <a:pt x="448068" y="0"/>
                    <a:pt x="607974" y="38042"/>
                  </a:cubicBezTo>
                  <a:cubicBezTo>
                    <a:pt x="767880" y="76092"/>
                    <a:pt x="781335" y="162941"/>
                    <a:pt x="781335" y="162941"/>
                  </a:cubicBezTo>
                  <a:cubicBezTo>
                    <a:pt x="796944" y="218344"/>
                    <a:pt x="764686" y="275907"/>
                    <a:pt x="709288" y="291515"/>
                  </a:cubicBezTo>
                  <a:cubicBezTo>
                    <a:pt x="665632" y="303815"/>
                    <a:pt x="620718" y="286308"/>
                    <a:pt x="595966" y="251263"/>
                  </a:cubicBezTo>
                  <a:cubicBezTo>
                    <a:pt x="593147" y="294081"/>
                    <a:pt x="563987" y="332454"/>
                    <a:pt x="520331" y="344747"/>
                  </a:cubicBezTo>
                  <a:cubicBezTo>
                    <a:pt x="477869" y="356711"/>
                    <a:pt x="434212" y="340493"/>
                    <a:pt x="409073" y="307359"/>
                  </a:cubicBezTo>
                  <a:cubicBezTo>
                    <a:pt x="404933" y="348742"/>
                    <a:pt x="376161" y="385368"/>
                    <a:pt x="333705" y="397325"/>
                  </a:cubicBezTo>
                  <a:cubicBezTo>
                    <a:pt x="290950" y="409371"/>
                    <a:pt x="246989" y="392830"/>
                    <a:pt x="221932" y="359219"/>
                  </a:cubicBezTo>
                  <a:cubicBezTo>
                    <a:pt x="218116" y="400964"/>
                    <a:pt x="189255" y="438023"/>
                    <a:pt x="146500" y="450062"/>
                  </a:cubicBezTo>
                  <a:cubicBezTo>
                    <a:pt x="91097" y="465670"/>
                    <a:pt x="33540" y="433412"/>
                    <a:pt x="17926" y="378021"/>
                  </a:cubicBezTo>
                  <a:cubicBezTo>
                    <a:pt x="0" y="318858"/>
                    <a:pt x="36595" y="268890"/>
                    <a:pt x="36595" y="2688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8662631" y="2375359"/>
              <a:ext cx="838949" cy="498024"/>
            </a:xfrm>
            <a:custGeom>
              <a:rect b="b" l="l" r="r" t="t"/>
              <a:pathLst>
                <a:path extrusionOk="0" h="498024" w="838949">
                  <a:moveTo>
                    <a:pt x="138741" y="498024"/>
                  </a:moveTo>
                  <a:cubicBezTo>
                    <a:pt x="117830" y="498024"/>
                    <a:pt x="97167" y="492671"/>
                    <a:pt x="78447" y="482174"/>
                  </a:cubicBezTo>
                  <a:cubicBezTo>
                    <a:pt x="49625" y="466020"/>
                    <a:pt x="28809" y="439610"/>
                    <a:pt x="19843" y="407822"/>
                  </a:cubicBezTo>
                  <a:cubicBezTo>
                    <a:pt x="0" y="342309"/>
                    <a:pt x="37674" y="287305"/>
                    <a:pt x="41325" y="282187"/>
                  </a:cubicBezTo>
                  <a:cubicBezTo>
                    <a:pt x="196043" y="56908"/>
                    <a:pt x="450005" y="0"/>
                    <a:pt x="633164" y="43605"/>
                  </a:cubicBezTo>
                  <a:cubicBezTo>
                    <a:pt x="794429" y="81959"/>
                    <a:pt x="818330" y="169957"/>
                    <a:pt x="820991" y="182987"/>
                  </a:cubicBezTo>
                  <a:cubicBezTo>
                    <a:pt x="838949" y="248380"/>
                    <a:pt x="800627" y="316356"/>
                    <a:pt x="735260" y="334778"/>
                  </a:cubicBezTo>
                  <a:cubicBezTo>
                    <a:pt x="697649" y="345338"/>
                    <a:pt x="657879" y="337286"/>
                    <a:pt x="627589" y="314629"/>
                  </a:cubicBezTo>
                  <a:cubicBezTo>
                    <a:pt x="613587" y="349770"/>
                    <a:pt x="583907" y="377412"/>
                    <a:pt x="546296" y="388010"/>
                  </a:cubicBezTo>
                  <a:cubicBezTo>
                    <a:pt x="509098" y="398437"/>
                    <a:pt x="470344" y="391115"/>
                    <a:pt x="440277" y="369208"/>
                  </a:cubicBezTo>
                  <a:cubicBezTo>
                    <a:pt x="426065" y="403580"/>
                    <a:pt x="396900" y="430098"/>
                    <a:pt x="359670" y="440601"/>
                  </a:cubicBezTo>
                  <a:cubicBezTo>
                    <a:pt x="322757" y="450964"/>
                    <a:pt x="283375" y="443204"/>
                    <a:pt x="253180" y="421233"/>
                  </a:cubicBezTo>
                  <a:cubicBezTo>
                    <a:pt x="238893" y="455720"/>
                    <a:pt x="209359" y="482936"/>
                    <a:pt x="172453" y="493337"/>
                  </a:cubicBezTo>
                  <a:cubicBezTo>
                    <a:pt x="161321" y="496462"/>
                    <a:pt x="149987" y="498024"/>
                    <a:pt x="138741" y="498024"/>
                  </a:cubicBezTo>
                  <a:close/>
                  <a:moveTo>
                    <a:pt x="73044" y="304831"/>
                  </a:moveTo>
                  <a:cubicBezTo>
                    <a:pt x="72739" y="305269"/>
                    <a:pt x="42487" y="348151"/>
                    <a:pt x="57251" y="396881"/>
                  </a:cubicBezTo>
                  <a:cubicBezTo>
                    <a:pt x="70021" y="442220"/>
                    <a:pt x="116840" y="468585"/>
                    <a:pt x="161874" y="455822"/>
                  </a:cubicBezTo>
                  <a:cubicBezTo>
                    <a:pt x="195402" y="446385"/>
                    <a:pt x="220040" y="416687"/>
                    <a:pt x="223196" y="381958"/>
                  </a:cubicBezTo>
                  <a:cubicBezTo>
                    <a:pt x="223939" y="373932"/>
                    <a:pt x="229552" y="367176"/>
                    <a:pt x="237318" y="364966"/>
                  </a:cubicBezTo>
                  <a:cubicBezTo>
                    <a:pt x="245052" y="362877"/>
                    <a:pt x="253371" y="365601"/>
                    <a:pt x="258222" y="372090"/>
                  </a:cubicBezTo>
                  <a:cubicBezTo>
                    <a:pt x="279076" y="400075"/>
                    <a:pt x="315626" y="412591"/>
                    <a:pt x="349091" y="403078"/>
                  </a:cubicBezTo>
                  <a:cubicBezTo>
                    <a:pt x="382822" y="393585"/>
                    <a:pt x="406869" y="364858"/>
                    <a:pt x="410368" y="329926"/>
                  </a:cubicBezTo>
                  <a:cubicBezTo>
                    <a:pt x="411168" y="321951"/>
                    <a:pt x="416763" y="315290"/>
                    <a:pt x="424472" y="313105"/>
                  </a:cubicBezTo>
                  <a:cubicBezTo>
                    <a:pt x="432212" y="310940"/>
                    <a:pt x="440435" y="313734"/>
                    <a:pt x="445281" y="320090"/>
                  </a:cubicBezTo>
                  <a:cubicBezTo>
                    <a:pt x="466496" y="348056"/>
                    <a:pt x="502018" y="360006"/>
                    <a:pt x="535717" y="350494"/>
                  </a:cubicBezTo>
                  <a:cubicBezTo>
                    <a:pt x="570134" y="340810"/>
                    <a:pt x="594842" y="310273"/>
                    <a:pt x="597204" y="274478"/>
                  </a:cubicBezTo>
                  <a:cubicBezTo>
                    <a:pt x="597757" y="266268"/>
                    <a:pt x="603427" y="259264"/>
                    <a:pt x="611384" y="257016"/>
                  </a:cubicBezTo>
                  <a:cubicBezTo>
                    <a:pt x="619239" y="254774"/>
                    <a:pt x="627805" y="257803"/>
                    <a:pt x="632561" y="264534"/>
                  </a:cubicBezTo>
                  <a:cubicBezTo>
                    <a:pt x="653256" y="293833"/>
                    <a:pt x="690245" y="306965"/>
                    <a:pt x="724681" y="297256"/>
                  </a:cubicBezTo>
                  <a:cubicBezTo>
                    <a:pt x="746461" y="291134"/>
                    <a:pt x="764559" y="276879"/>
                    <a:pt x="775614" y="257130"/>
                  </a:cubicBezTo>
                  <a:cubicBezTo>
                    <a:pt x="786682" y="237388"/>
                    <a:pt x="789406" y="214515"/>
                    <a:pt x="783259" y="192747"/>
                  </a:cubicBezTo>
                  <a:cubicBezTo>
                    <a:pt x="783050" y="191985"/>
                    <a:pt x="782885" y="191223"/>
                    <a:pt x="782764" y="190442"/>
                  </a:cubicBezTo>
                  <a:cubicBezTo>
                    <a:pt x="782250" y="187674"/>
                    <a:pt x="767245" y="115538"/>
                    <a:pt x="624141" y="81502"/>
                  </a:cubicBezTo>
                  <a:cubicBezTo>
                    <a:pt x="497135" y="51288"/>
                    <a:pt x="238188" y="64192"/>
                    <a:pt x="73323" y="304406"/>
                  </a:cubicBezTo>
                  <a:cubicBezTo>
                    <a:pt x="73234" y="304565"/>
                    <a:pt x="73139" y="304692"/>
                    <a:pt x="73044" y="304831"/>
                  </a:cubicBezTo>
                  <a:close/>
                  <a:moveTo>
                    <a:pt x="57270" y="293395"/>
                  </a:moveTo>
                  <a:lnTo>
                    <a:pt x="57461" y="29339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8608708" y="2100066"/>
              <a:ext cx="574128" cy="767607"/>
            </a:xfrm>
            <a:custGeom>
              <a:rect b="b" l="l" r="r" t="t"/>
              <a:pathLst>
                <a:path extrusionOk="0" h="767607" w="574128">
                  <a:moveTo>
                    <a:pt x="46323" y="647319"/>
                  </a:moveTo>
                  <a:cubicBezTo>
                    <a:pt x="0" y="374383"/>
                    <a:pt x="154749" y="167887"/>
                    <a:pt x="296068" y="83940"/>
                  </a:cubicBezTo>
                  <a:cubicBezTo>
                    <a:pt x="437388" y="0"/>
                    <a:pt x="507485" y="53022"/>
                    <a:pt x="507485" y="53022"/>
                  </a:cubicBezTo>
                  <a:cubicBezTo>
                    <a:pt x="557244" y="81953"/>
                    <a:pt x="574128" y="145738"/>
                    <a:pt x="545198" y="195497"/>
                  </a:cubicBezTo>
                  <a:cubicBezTo>
                    <a:pt x="522408" y="234702"/>
                    <a:pt x="477977" y="253384"/>
                    <a:pt x="435806" y="245433"/>
                  </a:cubicBezTo>
                  <a:cubicBezTo>
                    <a:pt x="463575" y="278142"/>
                    <a:pt x="469322" y="325996"/>
                    <a:pt x="446525" y="365207"/>
                  </a:cubicBezTo>
                  <a:cubicBezTo>
                    <a:pt x="424357" y="403345"/>
                    <a:pt x="381717" y="422071"/>
                    <a:pt x="340614" y="415766"/>
                  </a:cubicBezTo>
                  <a:cubicBezTo>
                    <a:pt x="366426" y="448373"/>
                    <a:pt x="371246" y="494696"/>
                    <a:pt x="349078" y="532828"/>
                  </a:cubicBezTo>
                  <a:cubicBezTo>
                    <a:pt x="326745" y="571233"/>
                    <a:pt x="283667" y="589940"/>
                    <a:pt x="242284" y="583228"/>
                  </a:cubicBezTo>
                  <a:cubicBezTo>
                    <a:pt x="268592" y="615873"/>
                    <a:pt x="273646" y="662565"/>
                    <a:pt x="251320" y="700970"/>
                  </a:cubicBezTo>
                  <a:cubicBezTo>
                    <a:pt x="222396" y="750722"/>
                    <a:pt x="158603" y="767607"/>
                    <a:pt x="108845" y="738682"/>
                  </a:cubicBezTo>
                  <a:cubicBezTo>
                    <a:pt x="54806" y="708666"/>
                    <a:pt x="46323" y="647319"/>
                    <a:pt x="46323" y="6473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8590141" y="2082626"/>
              <a:ext cx="601700" cy="789686"/>
            </a:xfrm>
            <a:custGeom>
              <a:rect b="b" l="l" r="r" t="t"/>
              <a:pathLst>
                <a:path extrusionOk="0" h="789686" w="601700">
                  <a:moveTo>
                    <a:pt x="179565" y="789686"/>
                  </a:moveTo>
                  <a:cubicBezTo>
                    <a:pt x="158489" y="789686"/>
                    <a:pt x="137147" y="784307"/>
                    <a:pt x="117627" y="772966"/>
                  </a:cubicBezTo>
                  <a:cubicBezTo>
                    <a:pt x="57746" y="739724"/>
                    <a:pt x="46558" y="673957"/>
                    <a:pt x="45631" y="667804"/>
                  </a:cubicBezTo>
                  <a:cubicBezTo>
                    <a:pt x="0" y="398348"/>
                    <a:pt x="142849" y="180765"/>
                    <a:pt x="304685" y="84645"/>
                  </a:cubicBezTo>
                  <a:cubicBezTo>
                    <a:pt x="447230" y="0"/>
                    <a:pt x="525614" y="46551"/>
                    <a:pt x="536568" y="54051"/>
                  </a:cubicBezTo>
                  <a:cubicBezTo>
                    <a:pt x="564749" y="70681"/>
                    <a:pt x="584860" y="97243"/>
                    <a:pt x="593248" y="128898"/>
                  </a:cubicBezTo>
                  <a:cubicBezTo>
                    <a:pt x="601700" y="160845"/>
                    <a:pt x="597204" y="194176"/>
                    <a:pt x="580599" y="222732"/>
                  </a:cubicBezTo>
                  <a:cubicBezTo>
                    <a:pt x="560965" y="256527"/>
                    <a:pt x="526770" y="278390"/>
                    <a:pt x="489273" y="283184"/>
                  </a:cubicBezTo>
                  <a:cubicBezTo>
                    <a:pt x="503662" y="318135"/>
                    <a:pt x="501580" y="358641"/>
                    <a:pt x="481933" y="392449"/>
                  </a:cubicBezTo>
                  <a:cubicBezTo>
                    <a:pt x="462483" y="425894"/>
                    <a:pt x="429533" y="447509"/>
                    <a:pt x="392715" y="452723"/>
                  </a:cubicBezTo>
                  <a:cubicBezTo>
                    <a:pt x="406412" y="487267"/>
                    <a:pt x="403923" y="526618"/>
                    <a:pt x="384479" y="560063"/>
                  </a:cubicBezTo>
                  <a:cubicBezTo>
                    <a:pt x="365226" y="593204"/>
                    <a:pt x="331508" y="615035"/>
                    <a:pt x="294544" y="620261"/>
                  </a:cubicBezTo>
                  <a:cubicBezTo>
                    <a:pt x="308298" y="654989"/>
                    <a:pt x="306000" y="695071"/>
                    <a:pt x="286721" y="728218"/>
                  </a:cubicBezTo>
                  <a:cubicBezTo>
                    <a:pt x="263779" y="767657"/>
                    <a:pt x="222224" y="789686"/>
                    <a:pt x="179565" y="789686"/>
                  </a:cubicBezTo>
                  <a:close/>
                  <a:moveTo>
                    <a:pt x="84175" y="662006"/>
                  </a:moveTo>
                  <a:cubicBezTo>
                    <a:pt x="84251" y="662539"/>
                    <a:pt x="92354" y="714362"/>
                    <a:pt x="136874" y="739101"/>
                  </a:cubicBezTo>
                  <a:cubicBezTo>
                    <a:pt x="177666" y="762781"/>
                    <a:pt x="229565" y="748988"/>
                    <a:pt x="253047" y="708621"/>
                  </a:cubicBezTo>
                  <a:cubicBezTo>
                    <a:pt x="270535" y="678541"/>
                    <a:pt x="267582" y="640067"/>
                    <a:pt x="245687" y="612902"/>
                  </a:cubicBezTo>
                  <a:cubicBezTo>
                    <a:pt x="240626" y="606596"/>
                    <a:pt x="239960" y="597846"/>
                    <a:pt x="244011" y="590867"/>
                  </a:cubicBezTo>
                  <a:cubicBezTo>
                    <a:pt x="248069" y="583901"/>
                    <a:pt x="255879" y="580097"/>
                    <a:pt x="263969" y="581431"/>
                  </a:cubicBezTo>
                  <a:cubicBezTo>
                    <a:pt x="298424" y="587000"/>
                    <a:pt x="333298" y="570566"/>
                    <a:pt x="350799" y="540486"/>
                  </a:cubicBezTo>
                  <a:cubicBezTo>
                    <a:pt x="368401" y="510178"/>
                    <a:pt x="365702" y="472833"/>
                    <a:pt x="343896" y="445300"/>
                  </a:cubicBezTo>
                  <a:cubicBezTo>
                    <a:pt x="338931" y="439026"/>
                    <a:pt x="338302" y="430326"/>
                    <a:pt x="342334" y="423398"/>
                  </a:cubicBezTo>
                  <a:cubicBezTo>
                    <a:pt x="346354" y="416496"/>
                    <a:pt x="354152" y="412724"/>
                    <a:pt x="362121" y="413950"/>
                  </a:cubicBezTo>
                  <a:cubicBezTo>
                    <a:pt x="396963" y="419201"/>
                    <a:pt x="430637" y="403117"/>
                    <a:pt x="448252" y="372852"/>
                  </a:cubicBezTo>
                  <a:cubicBezTo>
                    <a:pt x="466217" y="341934"/>
                    <a:pt x="462711" y="302818"/>
                    <a:pt x="439521" y="275494"/>
                  </a:cubicBezTo>
                  <a:cubicBezTo>
                    <a:pt x="434193" y="269201"/>
                    <a:pt x="433393" y="260216"/>
                    <a:pt x="437540" y="253085"/>
                  </a:cubicBezTo>
                  <a:cubicBezTo>
                    <a:pt x="441674" y="245948"/>
                    <a:pt x="449795" y="242201"/>
                    <a:pt x="457993" y="243738"/>
                  </a:cubicBezTo>
                  <a:cubicBezTo>
                    <a:pt x="493268" y="250418"/>
                    <a:pt x="528942" y="234054"/>
                    <a:pt x="546919" y="203136"/>
                  </a:cubicBezTo>
                  <a:cubicBezTo>
                    <a:pt x="558298" y="183578"/>
                    <a:pt x="561378" y="160750"/>
                    <a:pt x="555574" y="138868"/>
                  </a:cubicBezTo>
                  <a:cubicBezTo>
                    <a:pt x="549795" y="116986"/>
                    <a:pt x="535832" y="98685"/>
                    <a:pt x="516255" y="87306"/>
                  </a:cubicBezTo>
                  <a:cubicBezTo>
                    <a:pt x="515581" y="86931"/>
                    <a:pt x="514921" y="86487"/>
                    <a:pt x="514292" y="86017"/>
                  </a:cubicBezTo>
                  <a:cubicBezTo>
                    <a:pt x="511968" y="84359"/>
                    <a:pt x="451027" y="43014"/>
                    <a:pt x="324586" y="118135"/>
                  </a:cubicBezTo>
                  <a:cubicBezTo>
                    <a:pt x="212337" y="184816"/>
                    <a:pt x="35356" y="374275"/>
                    <a:pt x="84099" y="661511"/>
                  </a:cubicBezTo>
                  <a:cubicBezTo>
                    <a:pt x="84118" y="661682"/>
                    <a:pt x="84137" y="661835"/>
                    <a:pt x="84175" y="66200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8676596" y="2648345"/>
              <a:ext cx="692213" cy="625690"/>
            </a:xfrm>
            <a:custGeom>
              <a:rect b="b" l="l" r="r" t="t"/>
              <a:pathLst>
                <a:path extrusionOk="0" h="625690" w="692213">
                  <a:moveTo>
                    <a:pt x="141141" y="4552"/>
                  </a:moveTo>
                  <a:cubicBezTo>
                    <a:pt x="417728" y="16414"/>
                    <a:pt x="587235" y="210978"/>
                    <a:pt x="639724" y="366737"/>
                  </a:cubicBezTo>
                  <a:cubicBezTo>
                    <a:pt x="692213" y="522503"/>
                    <a:pt x="625690" y="579945"/>
                    <a:pt x="625690" y="579945"/>
                  </a:cubicBezTo>
                  <a:cubicBezTo>
                    <a:pt x="586981" y="622541"/>
                    <a:pt x="521068" y="625690"/>
                    <a:pt x="478472" y="586987"/>
                  </a:cubicBezTo>
                  <a:cubicBezTo>
                    <a:pt x="444906" y="556488"/>
                    <a:pt x="435946" y="509123"/>
                    <a:pt x="452551" y="469557"/>
                  </a:cubicBezTo>
                  <a:cubicBezTo>
                    <a:pt x="414750" y="489864"/>
                    <a:pt x="366750" y="485463"/>
                    <a:pt x="333184" y="454964"/>
                  </a:cubicBezTo>
                  <a:cubicBezTo>
                    <a:pt x="300545" y="425297"/>
                    <a:pt x="291153" y="379679"/>
                    <a:pt x="305930" y="340798"/>
                  </a:cubicBezTo>
                  <a:cubicBezTo>
                    <a:pt x="268636" y="359225"/>
                    <a:pt x="222338" y="354234"/>
                    <a:pt x="189693" y="324567"/>
                  </a:cubicBezTo>
                  <a:cubicBezTo>
                    <a:pt x="156819" y="294690"/>
                    <a:pt x="147548" y="248646"/>
                    <a:pt x="162769" y="209594"/>
                  </a:cubicBezTo>
                  <a:cubicBezTo>
                    <a:pt x="125349" y="228479"/>
                    <a:pt x="78625" y="223640"/>
                    <a:pt x="45751" y="193770"/>
                  </a:cubicBezTo>
                  <a:cubicBezTo>
                    <a:pt x="3155" y="155060"/>
                    <a:pt x="0" y="89147"/>
                    <a:pt x="38709" y="46551"/>
                  </a:cubicBezTo>
                  <a:cubicBezTo>
                    <a:pt x="79375" y="0"/>
                    <a:pt x="141141" y="4552"/>
                    <a:pt x="141141" y="45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8655025" y="2630243"/>
              <a:ext cx="732688" cy="651662"/>
            </a:xfrm>
            <a:custGeom>
              <a:rect b="b" l="l" r="r" t="t"/>
              <a:pathLst>
                <a:path extrusionOk="0" h="651662" w="732688">
                  <a:moveTo>
                    <a:pt x="569976" y="651662"/>
                  </a:moveTo>
                  <a:cubicBezTo>
                    <a:pt x="539172" y="651662"/>
                    <a:pt x="509892" y="640359"/>
                    <a:pt x="486930" y="619505"/>
                  </a:cubicBezTo>
                  <a:cubicBezTo>
                    <a:pt x="457987" y="593210"/>
                    <a:pt x="443801" y="555218"/>
                    <a:pt x="446976" y="517525"/>
                  </a:cubicBezTo>
                  <a:cubicBezTo>
                    <a:pt x="409816" y="524281"/>
                    <a:pt x="370579" y="513784"/>
                    <a:pt x="341649" y="487483"/>
                  </a:cubicBezTo>
                  <a:cubicBezTo>
                    <a:pt x="313010" y="461454"/>
                    <a:pt x="298780" y="424719"/>
                    <a:pt x="301409" y="387635"/>
                  </a:cubicBezTo>
                  <a:cubicBezTo>
                    <a:pt x="264763" y="393763"/>
                    <a:pt x="226809" y="383095"/>
                    <a:pt x="198151" y="357104"/>
                  </a:cubicBezTo>
                  <a:cubicBezTo>
                    <a:pt x="169786" y="331298"/>
                    <a:pt x="155517" y="293782"/>
                    <a:pt x="158140" y="256533"/>
                  </a:cubicBezTo>
                  <a:cubicBezTo>
                    <a:pt x="121272" y="262699"/>
                    <a:pt x="82588" y="252082"/>
                    <a:pt x="54222" y="226294"/>
                  </a:cubicBezTo>
                  <a:cubicBezTo>
                    <a:pt x="3746" y="180428"/>
                    <a:pt x="0" y="102038"/>
                    <a:pt x="45853" y="51549"/>
                  </a:cubicBezTo>
                  <a:cubicBezTo>
                    <a:pt x="90881" y="0"/>
                    <a:pt x="157537" y="2901"/>
                    <a:pt x="163753" y="3175"/>
                  </a:cubicBezTo>
                  <a:cubicBezTo>
                    <a:pt x="436797" y="14998"/>
                    <a:pt x="619652" y="200234"/>
                    <a:pt x="679754" y="378618"/>
                  </a:cubicBezTo>
                  <a:cubicBezTo>
                    <a:pt x="732688" y="535717"/>
                    <a:pt x="670737" y="602589"/>
                    <a:pt x="661111" y="611758"/>
                  </a:cubicBezTo>
                  <a:cubicBezTo>
                    <a:pt x="638924" y="635844"/>
                    <a:pt x="608749" y="649947"/>
                    <a:pt x="576027" y="651529"/>
                  </a:cubicBezTo>
                  <a:cubicBezTo>
                    <a:pt x="574008" y="651624"/>
                    <a:pt x="571995" y="651662"/>
                    <a:pt x="569976" y="651662"/>
                  </a:cubicBezTo>
                  <a:close/>
                  <a:moveTo>
                    <a:pt x="474122" y="468172"/>
                  </a:moveTo>
                  <a:cubicBezTo>
                    <a:pt x="478859" y="468172"/>
                    <a:pt x="483558" y="469906"/>
                    <a:pt x="487229" y="473233"/>
                  </a:cubicBezTo>
                  <a:cubicBezTo>
                    <a:pt x="493337" y="478789"/>
                    <a:pt x="495280" y="487584"/>
                    <a:pt x="492086" y="495192"/>
                  </a:cubicBezTo>
                  <a:cubicBezTo>
                    <a:pt x="478218" y="528256"/>
                    <a:pt x="486683" y="566616"/>
                    <a:pt x="513149" y="590664"/>
                  </a:cubicBezTo>
                  <a:cubicBezTo>
                    <a:pt x="529869" y="605885"/>
                    <a:pt x="551218" y="613435"/>
                    <a:pt x="574179" y="612597"/>
                  </a:cubicBezTo>
                  <a:cubicBezTo>
                    <a:pt x="596779" y="611511"/>
                    <a:pt x="617620" y="601694"/>
                    <a:pt x="632834" y="584936"/>
                  </a:cubicBezTo>
                  <a:cubicBezTo>
                    <a:pt x="633368" y="584365"/>
                    <a:pt x="633939" y="583812"/>
                    <a:pt x="634530" y="583298"/>
                  </a:cubicBezTo>
                  <a:cubicBezTo>
                    <a:pt x="636606" y="581399"/>
                    <a:pt x="689800" y="530466"/>
                    <a:pt x="642842" y="391058"/>
                  </a:cubicBezTo>
                  <a:cubicBezTo>
                    <a:pt x="601141" y="267334"/>
                    <a:pt x="452926" y="54609"/>
                    <a:pt x="161867" y="42106"/>
                  </a:cubicBezTo>
                  <a:cubicBezTo>
                    <a:pt x="161563" y="42106"/>
                    <a:pt x="162686" y="42017"/>
                    <a:pt x="158426" y="42017"/>
                  </a:cubicBezTo>
                  <a:cubicBezTo>
                    <a:pt x="146900" y="42017"/>
                    <a:pt x="103879" y="44354"/>
                    <a:pt x="74942" y="77482"/>
                  </a:cubicBezTo>
                  <a:cubicBezTo>
                    <a:pt x="43281" y="112331"/>
                    <a:pt x="45853" y="166027"/>
                    <a:pt x="80441" y="197453"/>
                  </a:cubicBezTo>
                  <a:cubicBezTo>
                    <a:pt x="106184" y="220878"/>
                    <a:pt x="144424" y="226028"/>
                    <a:pt x="175564" y="210299"/>
                  </a:cubicBezTo>
                  <a:cubicBezTo>
                    <a:pt x="182759" y="206641"/>
                    <a:pt x="191471" y="207841"/>
                    <a:pt x="197453" y="213264"/>
                  </a:cubicBezTo>
                  <a:cubicBezTo>
                    <a:pt x="203422" y="218687"/>
                    <a:pt x="205422" y="227253"/>
                    <a:pt x="202495" y="234765"/>
                  </a:cubicBezTo>
                  <a:cubicBezTo>
                    <a:pt x="189820" y="267277"/>
                    <a:pt x="198608" y="304857"/>
                    <a:pt x="224370" y="328256"/>
                  </a:cubicBezTo>
                  <a:cubicBezTo>
                    <a:pt x="250304" y="351815"/>
                    <a:pt x="287426" y="356965"/>
                    <a:pt x="318890" y="341445"/>
                  </a:cubicBezTo>
                  <a:cubicBezTo>
                    <a:pt x="326066" y="337921"/>
                    <a:pt x="334702" y="339102"/>
                    <a:pt x="340620" y="344487"/>
                  </a:cubicBezTo>
                  <a:cubicBezTo>
                    <a:pt x="346532" y="349872"/>
                    <a:pt x="348576" y="358336"/>
                    <a:pt x="345713" y="365836"/>
                  </a:cubicBezTo>
                  <a:cubicBezTo>
                    <a:pt x="333235" y="398659"/>
                    <a:pt x="341934" y="435089"/>
                    <a:pt x="367868" y="458641"/>
                  </a:cubicBezTo>
                  <a:cubicBezTo>
                    <a:pt x="394290" y="482669"/>
                    <a:pt x="433292" y="487464"/>
                    <a:pt x="464915" y="470496"/>
                  </a:cubicBezTo>
                  <a:cubicBezTo>
                    <a:pt x="467804" y="468934"/>
                    <a:pt x="470966" y="468172"/>
                    <a:pt x="474122" y="4681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8733000" y="2589300"/>
              <a:ext cx="145453" cy="145453"/>
            </a:xfrm>
            <a:custGeom>
              <a:rect b="b" l="l" r="r" t="t"/>
              <a:pathLst>
                <a:path extrusionOk="0" h="145453" w="145453">
                  <a:moveTo>
                    <a:pt x="145453" y="72726"/>
                  </a:moveTo>
                  <a:cubicBezTo>
                    <a:pt x="145453" y="112890"/>
                    <a:pt x="112890" y="145453"/>
                    <a:pt x="72726" y="145453"/>
                  </a:cubicBezTo>
                  <a:cubicBezTo>
                    <a:pt x="32562" y="145453"/>
                    <a:pt x="0" y="112890"/>
                    <a:pt x="0" y="72726"/>
                  </a:cubicBezTo>
                  <a:cubicBezTo>
                    <a:pt x="0" y="32562"/>
                    <a:pt x="32562" y="0"/>
                    <a:pt x="72726" y="0"/>
                  </a:cubicBezTo>
                  <a:cubicBezTo>
                    <a:pt x="112890" y="0"/>
                    <a:pt x="145453" y="32562"/>
                    <a:pt x="145453" y="727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8721205" y="2782907"/>
              <a:ext cx="145453" cy="145453"/>
            </a:xfrm>
            <a:custGeom>
              <a:rect b="b" l="l" r="r" t="t"/>
              <a:pathLst>
                <a:path extrusionOk="0" h="145453" w="145453">
                  <a:moveTo>
                    <a:pt x="145453" y="72726"/>
                  </a:moveTo>
                  <a:cubicBezTo>
                    <a:pt x="145453" y="112890"/>
                    <a:pt x="112890" y="145453"/>
                    <a:pt x="72726" y="145453"/>
                  </a:cubicBezTo>
                  <a:cubicBezTo>
                    <a:pt x="32556" y="145453"/>
                    <a:pt x="0" y="112890"/>
                    <a:pt x="0" y="72726"/>
                  </a:cubicBezTo>
                  <a:cubicBezTo>
                    <a:pt x="0" y="32562"/>
                    <a:pt x="32556" y="0"/>
                    <a:pt x="72726" y="0"/>
                  </a:cubicBezTo>
                  <a:cubicBezTo>
                    <a:pt x="112890" y="0"/>
                    <a:pt x="145453" y="32562"/>
                    <a:pt x="145453" y="727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8057722" y="3605897"/>
              <a:ext cx="1299057" cy="627722"/>
            </a:xfrm>
            <a:custGeom>
              <a:rect b="b" l="l" r="r" t="t"/>
              <a:pathLst>
                <a:path extrusionOk="0" h="627722" w="1299057">
                  <a:moveTo>
                    <a:pt x="0" y="627722"/>
                  </a:moveTo>
                  <a:cubicBezTo>
                    <a:pt x="0" y="627722"/>
                    <a:pt x="586511" y="0"/>
                    <a:pt x="1299057" y="627722"/>
                  </a:cubicBezTo>
                  <a:cubicBezTo>
                    <a:pt x="1299057" y="627722"/>
                    <a:pt x="14541" y="613181"/>
                    <a:pt x="0" y="6277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8036227" y="3586067"/>
              <a:ext cx="1341647" cy="667029"/>
            </a:xfrm>
            <a:custGeom>
              <a:rect b="b" l="l" r="r" t="t"/>
              <a:pathLst>
                <a:path extrusionOk="0" h="667029" w="1341647">
                  <a:moveTo>
                    <a:pt x="21494" y="667029"/>
                  </a:moveTo>
                  <a:cubicBezTo>
                    <a:pt x="16624" y="667029"/>
                    <a:pt x="11734" y="665200"/>
                    <a:pt x="7950" y="661549"/>
                  </a:cubicBezTo>
                  <a:cubicBezTo>
                    <a:pt x="323" y="654170"/>
                    <a:pt x="0" y="642016"/>
                    <a:pt x="7264" y="634250"/>
                  </a:cubicBezTo>
                  <a:cubicBezTo>
                    <a:pt x="13239" y="627837"/>
                    <a:pt x="614972" y="0"/>
                    <a:pt x="1333430" y="632936"/>
                  </a:cubicBezTo>
                  <a:cubicBezTo>
                    <a:pt x="1339532" y="638321"/>
                    <a:pt x="1341647" y="646938"/>
                    <a:pt x="1338738" y="654532"/>
                  </a:cubicBezTo>
                  <a:cubicBezTo>
                    <a:pt x="1335843" y="662063"/>
                    <a:pt x="1328597" y="667029"/>
                    <a:pt x="1320546" y="667029"/>
                  </a:cubicBezTo>
                  <a:lnTo>
                    <a:pt x="1320317" y="667029"/>
                  </a:lnTo>
                  <a:cubicBezTo>
                    <a:pt x="827474" y="661435"/>
                    <a:pt x="81032" y="656488"/>
                    <a:pt x="28879" y="665587"/>
                  </a:cubicBezTo>
                  <a:cubicBezTo>
                    <a:pt x="26523" y="666553"/>
                    <a:pt x="24009" y="667029"/>
                    <a:pt x="21494" y="667029"/>
                  </a:cubicBezTo>
                  <a:close/>
                  <a:moveTo>
                    <a:pt x="407536" y="621347"/>
                  </a:moveTo>
                  <a:cubicBezTo>
                    <a:pt x="593013" y="621347"/>
                    <a:pt x="865581" y="623042"/>
                    <a:pt x="1266875" y="627456"/>
                  </a:cubicBezTo>
                  <a:cubicBezTo>
                    <a:pt x="989463" y="399846"/>
                    <a:pt x="701421" y="333622"/>
                    <a:pt x="409968" y="430637"/>
                  </a:cubicBezTo>
                  <a:cubicBezTo>
                    <a:pt x="249675" y="484003"/>
                    <a:pt x="130721" y="575138"/>
                    <a:pt x="73552" y="625246"/>
                  </a:cubicBezTo>
                  <a:cubicBezTo>
                    <a:pt x="126841" y="622985"/>
                    <a:pt x="225018" y="621347"/>
                    <a:pt x="407536" y="621347"/>
                  </a:cubicBezTo>
                  <a:close/>
                  <a:moveTo>
                    <a:pt x="35274" y="661327"/>
                  </a:moveTo>
                  <a:cubicBezTo>
                    <a:pt x="35255" y="661346"/>
                    <a:pt x="35255" y="661365"/>
                    <a:pt x="35236" y="661365"/>
                  </a:cubicBezTo>
                  <a:cubicBezTo>
                    <a:pt x="35255" y="661365"/>
                    <a:pt x="35255" y="661346"/>
                    <a:pt x="35274" y="661327"/>
                  </a:cubicBezTo>
                  <a:close/>
                  <a:moveTo>
                    <a:pt x="35217" y="661384"/>
                  </a:moveTo>
                  <a:cubicBezTo>
                    <a:pt x="35217" y="661384"/>
                    <a:pt x="35217" y="661403"/>
                    <a:pt x="35191" y="661403"/>
                  </a:cubicBezTo>
                  <a:cubicBezTo>
                    <a:pt x="35217" y="661403"/>
                    <a:pt x="35217" y="661384"/>
                    <a:pt x="35217" y="6613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8958186" y="3690607"/>
              <a:ext cx="80100" cy="389100"/>
            </a:xfrm>
            <a:prstGeom prst="rect">
              <a:avLst/>
            </a:prstGeom>
            <a:solidFill>
              <a:srgbClr val="C2E0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8938698" y="3671138"/>
              <a:ext cx="118948" cy="427945"/>
            </a:xfrm>
            <a:custGeom>
              <a:rect b="b" l="l" r="r" t="t"/>
              <a:pathLst>
                <a:path extrusionOk="0" h="427945" w="118948">
                  <a:moveTo>
                    <a:pt x="99466" y="427945"/>
                  </a:moveTo>
                  <a:lnTo>
                    <a:pt x="19481" y="427945"/>
                  </a:lnTo>
                  <a:cubicBezTo>
                    <a:pt x="8718" y="427945"/>
                    <a:pt x="0" y="419233"/>
                    <a:pt x="0" y="408463"/>
                  </a:cubicBezTo>
                  <a:lnTo>
                    <a:pt x="0" y="19475"/>
                  </a:lnTo>
                  <a:cubicBezTo>
                    <a:pt x="0" y="8712"/>
                    <a:pt x="8718" y="0"/>
                    <a:pt x="19481" y="0"/>
                  </a:cubicBezTo>
                  <a:lnTo>
                    <a:pt x="99466" y="0"/>
                  </a:lnTo>
                  <a:cubicBezTo>
                    <a:pt x="110235" y="0"/>
                    <a:pt x="118948" y="8712"/>
                    <a:pt x="118948" y="19475"/>
                  </a:cubicBezTo>
                  <a:lnTo>
                    <a:pt x="118948" y="408463"/>
                  </a:lnTo>
                  <a:cubicBezTo>
                    <a:pt x="118948" y="419233"/>
                    <a:pt x="110235" y="427945"/>
                    <a:pt x="99466" y="427945"/>
                  </a:cubicBezTo>
                  <a:close/>
                  <a:moveTo>
                    <a:pt x="38969" y="388981"/>
                  </a:moveTo>
                  <a:lnTo>
                    <a:pt x="79990" y="388981"/>
                  </a:lnTo>
                  <a:lnTo>
                    <a:pt x="79990" y="38963"/>
                  </a:lnTo>
                  <a:lnTo>
                    <a:pt x="38969" y="3896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8750971" y="3570641"/>
              <a:ext cx="530771" cy="239941"/>
            </a:xfrm>
            <a:custGeom>
              <a:rect b="b" l="l" r="r" t="t"/>
              <a:pathLst>
                <a:path extrusionOk="0" h="239941" w="530771">
                  <a:moveTo>
                    <a:pt x="515861" y="239941"/>
                  </a:moveTo>
                  <a:lnTo>
                    <a:pt x="14903" y="239941"/>
                  </a:lnTo>
                  <a:cubicBezTo>
                    <a:pt x="6705" y="239941"/>
                    <a:pt x="0" y="233229"/>
                    <a:pt x="0" y="225031"/>
                  </a:cubicBezTo>
                  <a:lnTo>
                    <a:pt x="0" y="14909"/>
                  </a:lnTo>
                  <a:cubicBezTo>
                    <a:pt x="0" y="6711"/>
                    <a:pt x="6705" y="0"/>
                    <a:pt x="14903" y="0"/>
                  </a:cubicBezTo>
                  <a:lnTo>
                    <a:pt x="515861" y="0"/>
                  </a:lnTo>
                  <a:cubicBezTo>
                    <a:pt x="524059" y="0"/>
                    <a:pt x="530771" y="6711"/>
                    <a:pt x="530771" y="14909"/>
                  </a:cubicBezTo>
                  <a:lnTo>
                    <a:pt x="530771" y="225031"/>
                  </a:lnTo>
                  <a:cubicBezTo>
                    <a:pt x="530771" y="233229"/>
                    <a:pt x="524059" y="239941"/>
                    <a:pt x="515861" y="2399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8731485" y="3551154"/>
              <a:ext cx="569734" cy="278904"/>
            </a:xfrm>
            <a:custGeom>
              <a:rect b="b" l="l" r="r" t="t"/>
              <a:pathLst>
                <a:path extrusionOk="0" h="278904" w="569734">
                  <a:moveTo>
                    <a:pt x="508114" y="278904"/>
                  </a:moveTo>
                  <a:lnTo>
                    <a:pt x="61645" y="278904"/>
                  </a:lnTo>
                  <a:cubicBezTo>
                    <a:pt x="27647" y="278904"/>
                    <a:pt x="0" y="251263"/>
                    <a:pt x="0" y="217277"/>
                  </a:cubicBezTo>
                  <a:lnTo>
                    <a:pt x="0" y="61645"/>
                  </a:lnTo>
                  <a:cubicBezTo>
                    <a:pt x="0" y="27647"/>
                    <a:pt x="27647" y="0"/>
                    <a:pt x="61645" y="0"/>
                  </a:cubicBezTo>
                  <a:lnTo>
                    <a:pt x="508114" y="0"/>
                  </a:lnTo>
                  <a:cubicBezTo>
                    <a:pt x="542086" y="0"/>
                    <a:pt x="569734" y="27647"/>
                    <a:pt x="569734" y="61645"/>
                  </a:cubicBezTo>
                  <a:lnTo>
                    <a:pt x="569734" y="217277"/>
                  </a:lnTo>
                  <a:cubicBezTo>
                    <a:pt x="569734" y="251263"/>
                    <a:pt x="542086" y="278904"/>
                    <a:pt x="508114" y="278904"/>
                  </a:cubicBezTo>
                  <a:close/>
                  <a:moveTo>
                    <a:pt x="61645" y="38969"/>
                  </a:moveTo>
                  <a:cubicBezTo>
                    <a:pt x="49142" y="38969"/>
                    <a:pt x="38969" y="49148"/>
                    <a:pt x="38969" y="61645"/>
                  </a:cubicBezTo>
                  <a:lnTo>
                    <a:pt x="38969" y="217277"/>
                  </a:lnTo>
                  <a:cubicBezTo>
                    <a:pt x="38969" y="229781"/>
                    <a:pt x="49142" y="239934"/>
                    <a:pt x="61645" y="239934"/>
                  </a:cubicBezTo>
                  <a:lnTo>
                    <a:pt x="508114" y="239934"/>
                  </a:lnTo>
                  <a:cubicBezTo>
                    <a:pt x="520604" y="239934"/>
                    <a:pt x="530771" y="229781"/>
                    <a:pt x="530771" y="217277"/>
                  </a:cubicBezTo>
                  <a:lnTo>
                    <a:pt x="530771" y="61645"/>
                  </a:lnTo>
                  <a:cubicBezTo>
                    <a:pt x="530771" y="49148"/>
                    <a:pt x="520604" y="38969"/>
                    <a:pt x="508114" y="3896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8555218" y="2689144"/>
              <a:ext cx="145459" cy="145459"/>
            </a:xfrm>
            <a:custGeom>
              <a:rect b="b" l="l" r="r" t="t"/>
              <a:pathLst>
                <a:path extrusionOk="0" h="145459" w="145459">
                  <a:moveTo>
                    <a:pt x="145459" y="72732"/>
                  </a:moveTo>
                  <a:cubicBezTo>
                    <a:pt x="145459" y="112896"/>
                    <a:pt x="112896" y="145459"/>
                    <a:pt x="72732" y="145459"/>
                  </a:cubicBezTo>
                  <a:cubicBezTo>
                    <a:pt x="32562" y="145459"/>
                    <a:pt x="0" y="112896"/>
                    <a:pt x="0" y="72732"/>
                  </a:cubicBezTo>
                  <a:cubicBezTo>
                    <a:pt x="0" y="32562"/>
                    <a:pt x="32562" y="0"/>
                    <a:pt x="72732" y="0"/>
                  </a:cubicBezTo>
                  <a:cubicBezTo>
                    <a:pt x="112896" y="0"/>
                    <a:pt x="145459" y="32562"/>
                    <a:pt x="145459" y="727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8600702" y="3019400"/>
              <a:ext cx="9874" cy="16840"/>
            </a:xfrm>
            <a:custGeom>
              <a:rect b="b" l="l" r="r" t="t"/>
              <a:pathLst>
                <a:path extrusionOk="0" h="16840" w="9874">
                  <a:moveTo>
                    <a:pt x="9798" y="0"/>
                  </a:moveTo>
                  <a:lnTo>
                    <a:pt x="0" y="16840"/>
                  </a:lnTo>
                  <a:lnTo>
                    <a:pt x="9874" y="44"/>
                  </a:lnTo>
                  <a:cubicBezTo>
                    <a:pt x="9861" y="38"/>
                    <a:pt x="9817" y="12"/>
                    <a:pt x="9798" y="0"/>
                  </a:cubicBezTo>
                  <a:close/>
                </a:path>
              </a:pathLst>
            </a:custGeom>
            <a:solidFill>
              <a:srgbClr val="C2E0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7908161" y="4168165"/>
              <a:ext cx="1587195" cy="194824"/>
            </a:xfrm>
            <a:custGeom>
              <a:rect b="b" l="l" r="r" t="t"/>
              <a:pathLst>
                <a:path extrusionOk="0" h="194824" w="1587195">
                  <a:moveTo>
                    <a:pt x="1426654" y="194824"/>
                  </a:moveTo>
                  <a:cubicBezTo>
                    <a:pt x="1380159" y="194824"/>
                    <a:pt x="1353140" y="171615"/>
                    <a:pt x="1338643" y="159156"/>
                  </a:cubicBezTo>
                  <a:cubicBezTo>
                    <a:pt x="1337671" y="158318"/>
                    <a:pt x="1336833" y="157594"/>
                    <a:pt x="1336109" y="156965"/>
                  </a:cubicBezTo>
                  <a:cubicBezTo>
                    <a:pt x="1335430" y="157575"/>
                    <a:pt x="1334630" y="158254"/>
                    <a:pt x="1333715" y="159035"/>
                  </a:cubicBezTo>
                  <a:cubicBezTo>
                    <a:pt x="1319180" y="171576"/>
                    <a:pt x="1292180" y="194824"/>
                    <a:pt x="1245584" y="194824"/>
                  </a:cubicBezTo>
                  <a:cubicBezTo>
                    <a:pt x="1198987" y="194824"/>
                    <a:pt x="1172013" y="171557"/>
                    <a:pt x="1157516" y="159035"/>
                  </a:cubicBezTo>
                  <a:cubicBezTo>
                    <a:pt x="1156627" y="158280"/>
                    <a:pt x="1155846" y="157594"/>
                    <a:pt x="1155160" y="157003"/>
                  </a:cubicBezTo>
                  <a:cubicBezTo>
                    <a:pt x="1154474" y="157613"/>
                    <a:pt x="1153693" y="158299"/>
                    <a:pt x="1152798" y="159054"/>
                  </a:cubicBezTo>
                  <a:cubicBezTo>
                    <a:pt x="1138281" y="171576"/>
                    <a:pt x="1111281" y="194824"/>
                    <a:pt x="1064691" y="194824"/>
                  </a:cubicBezTo>
                  <a:cubicBezTo>
                    <a:pt x="1018057" y="194824"/>
                    <a:pt x="991095" y="171557"/>
                    <a:pt x="976598" y="159035"/>
                  </a:cubicBezTo>
                  <a:cubicBezTo>
                    <a:pt x="975702" y="158280"/>
                    <a:pt x="974921" y="157594"/>
                    <a:pt x="974242" y="157003"/>
                  </a:cubicBezTo>
                  <a:cubicBezTo>
                    <a:pt x="973556" y="157594"/>
                    <a:pt x="972769" y="158280"/>
                    <a:pt x="971861" y="159054"/>
                  </a:cubicBezTo>
                  <a:cubicBezTo>
                    <a:pt x="957383" y="171557"/>
                    <a:pt x="930427" y="194824"/>
                    <a:pt x="883793" y="194824"/>
                  </a:cubicBezTo>
                  <a:cubicBezTo>
                    <a:pt x="837158" y="194824"/>
                    <a:pt x="810196" y="171557"/>
                    <a:pt x="795705" y="159035"/>
                  </a:cubicBezTo>
                  <a:cubicBezTo>
                    <a:pt x="794804" y="158280"/>
                    <a:pt x="794023" y="157613"/>
                    <a:pt x="793343" y="157003"/>
                  </a:cubicBezTo>
                  <a:cubicBezTo>
                    <a:pt x="792657" y="157613"/>
                    <a:pt x="791876" y="158280"/>
                    <a:pt x="790987" y="159054"/>
                  </a:cubicBezTo>
                  <a:cubicBezTo>
                    <a:pt x="776465" y="171576"/>
                    <a:pt x="749465" y="194824"/>
                    <a:pt x="702932" y="194824"/>
                  </a:cubicBezTo>
                  <a:cubicBezTo>
                    <a:pt x="656431" y="194824"/>
                    <a:pt x="629431" y="171596"/>
                    <a:pt x="614914" y="159111"/>
                  </a:cubicBezTo>
                  <a:cubicBezTo>
                    <a:pt x="614000" y="158337"/>
                    <a:pt x="613219" y="157632"/>
                    <a:pt x="612540" y="157041"/>
                  </a:cubicBezTo>
                  <a:cubicBezTo>
                    <a:pt x="611860" y="157632"/>
                    <a:pt x="611079" y="158299"/>
                    <a:pt x="610203" y="159054"/>
                  </a:cubicBezTo>
                  <a:cubicBezTo>
                    <a:pt x="595699" y="171557"/>
                    <a:pt x="568686" y="194824"/>
                    <a:pt x="522128" y="194824"/>
                  </a:cubicBezTo>
                  <a:cubicBezTo>
                    <a:pt x="475570" y="194824"/>
                    <a:pt x="448576" y="171576"/>
                    <a:pt x="434073" y="159073"/>
                  </a:cubicBezTo>
                  <a:cubicBezTo>
                    <a:pt x="433165" y="158299"/>
                    <a:pt x="432384" y="157613"/>
                    <a:pt x="431679" y="157003"/>
                  </a:cubicBezTo>
                  <a:cubicBezTo>
                    <a:pt x="430993" y="157613"/>
                    <a:pt x="430212" y="158280"/>
                    <a:pt x="429317" y="159054"/>
                  </a:cubicBezTo>
                  <a:cubicBezTo>
                    <a:pt x="414839" y="171557"/>
                    <a:pt x="387883" y="194824"/>
                    <a:pt x="341249" y="194824"/>
                  </a:cubicBezTo>
                  <a:cubicBezTo>
                    <a:pt x="294620" y="194824"/>
                    <a:pt x="267652" y="171557"/>
                    <a:pt x="253155" y="159035"/>
                  </a:cubicBezTo>
                  <a:cubicBezTo>
                    <a:pt x="252266" y="158280"/>
                    <a:pt x="251485" y="157594"/>
                    <a:pt x="250818" y="157003"/>
                  </a:cubicBezTo>
                  <a:cubicBezTo>
                    <a:pt x="250113" y="157613"/>
                    <a:pt x="249339" y="158280"/>
                    <a:pt x="248437" y="159054"/>
                  </a:cubicBezTo>
                  <a:cubicBezTo>
                    <a:pt x="233965" y="171557"/>
                    <a:pt x="206984" y="194824"/>
                    <a:pt x="160388" y="194824"/>
                  </a:cubicBezTo>
                  <a:cubicBezTo>
                    <a:pt x="113874" y="194824"/>
                    <a:pt x="86874" y="171596"/>
                    <a:pt x="72358" y="159111"/>
                  </a:cubicBezTo>
                  <a:cubicBezTo>
                    <a:pt x="70758" y="157727"/>
                    <a:pt x="69538" y="156660"/>
                    <a:pt x="68548" y="155822"/>
                  </a:cubicBezTo>
                  <a:cubicBezTo>
                    <a:pt x="29946" y="154241"/>
                    <a:pt x="0" y="119900"/>
                    <a:pt x="0" y="77933"/>
                  </a:cubicBezTo>
                  <a:cubicBezTo>
                    <a:pt x="0" y="34950"/>
                    <a:pt x="31388" y="0"/>
                    <a:pt x="69983" y="0"/>
                  </a:cubicBezTo>
                  <a:cubicBezTo>
                    <a:pt x="116516" y="0"/>
                    <a:pt x="143516" y="23247"/>
                    <a:pt x="158013" y="35750"/>
                  </a:cubicBezTo>
                  <a:cubicBezTo>
                    <a:pt x="158921" y="36531"/>
                    <a:pt x="159702" y="37217"/>
                    <a:pt x="160388" y="37801"/>
                  </a:cubicBezTo>
                  <a:cubicBezTo>
                    <a:pt x="161074" y="37217"/>
                    <a:pt x="161848" y="36531"/>
                    <a:pt x="162769" y="35750"/>
                  </a:cubicBezTo>
                  <a:cubicBezTo>
                    <a:pt x="177228" y="23266"/>
                    <a:pt x="204203" y="0"/>
                    <a:pt x="250799" y="0"/>
                  </a:cubicBezTo>
                  <a:cubicBezTo>
                    <a:pt x="297395" y="0"/>
                    <a:pt x="324389" y="23266"/>
                    <a:pt x="338886" y="35769"/>
                  </a:cubicBezTo>
                  <a:cubicBezTo>
                    <a:pt x="339782" y="36550"/>
                    <a:pt x="340563" y="37217"/>
                    <a:pt x="341249" y="37820"/>
                  </a:cubicBezTo>
                  <a:cubicBezTo>
                    <a:pt x="341953" y="37217"/>
                    <a:pt x="342734" y="36531"/>
                    <a:pt x="343642" y="35750"/>
                  </a:cubicBezTo>
                  <a:cubicBezTo>
                    <a:pt x="358140" y="23247"/>
                    <a:pt x="385140" y="0"/>
                    <a:pt x="431698" y="0"/>
                  </a:cubicBezTo>
                  <a:cubicBezTo>
                    <a:pt x="478307" y="0"/>
                    <a:pt x="505269" y="23266"/>
                    <a:pt x="519772" y="35788"/>
                  </a:cubicBezTo>
                  <a:cubicBezTo>
                    <a:pt x="520661" y="36550"/>
                    <a:pt x="521442" y="37217"/>
                    <a:pt x="522128" y="37820"/>
                  </a:cubicBezTo>
                  <a:cubicBezTo>
                    <a:pt x="522814" y="37217"/>
                    <a:pt x="523595" y="36550"/>
                    <a:pt x="524490" y="35769"/>
                  </a:cubicBezTo>
                  <a:cubicBezTo>
                    <a:pt x="538988" y="23266"/>
                    <a:pt x="566000" y="0"/>
                    <a:pt x="612559" y="0"/>
                  </a:cubicBezTo>
                  <a:cubicBezTo>
                    <a:pt x="659034" y="0"/>
                    <a:pt x="686034" y="23234"/>
                    <a:pt x="700532" y="35693"/>
                  </a:cubicBezTo>
                  <a:cubicBezTo>
                    <a:pt x="701446" y="36493"/>
                    <a:pt x="702246" y="37179"/>
                    <a:pt x="702932" y="37788"/>
                  </a:cubicBezTo>
                  <a:cubicBezTo>
                    <a:pt x="703599" y="37198"/>
                    <a:pt x="704354" y="36531"/>
                    <a:pt x="705237" y="35788"/>
                  </a:cubicBezTo>
                  <a:cubicBezTo>
                    <a:pt x="719823" y="23234"/>
                    <a:pt x="746823" y="0"/>
                    <a:pt x="793343" y="0"/>
                  </a:cubicBezTo>
                  <a:cubicBezTo>
                    <a:pt x="839971" y="0"/>
                    <a:pt x="866927" y="23266"/>
                    <a:pt x="881437" y="35788"/>
                  </a:cubicBezTo>
                  <a:cubicBezTo>
                    <a:pt x="882326" y="36550"/>
                    <a:pt x="883100" y="37236"/>
                    <a:pt x="883793" y="37820"/>
                  </a:cubicBezTo>
                  <a:cubicBezTo>
                    <a:pt x="884472" y="37236"/>
                    <a:pt x="885253" y="36550"/>
                    <a:pt x="886167" y="35769"/>
                  </a:cubicBezTo>
                  <a:cubicBezTo>
                    <a:pt x="900645" y="23266"/>
                    <a:pt x="927608" y="0"/>
                    <a:pt x="974242" y="0"/>
                  </a:cubicBezTo>
                  <a:cubicBezTo>
                    <a:pt x="1020838" y="0"/>
                    <a:pt x="1047832" y="23266"/>
                    <a:pt x="1062329" y="35769"/>
                  </a:cubicBezTo>
                  <a:cubicBezTo>
                    <a:pt x="1063244" y="36550"/>
                    <a:pt x="1064006" y="37217"/>
                    <a:pt x="1064710" y="37820"/>
                  </a:cubicBezTo>
                  <a:cubicBezTo>
                    <a:pt x="1065390" y="37217"/>
                    <a:pt x="1066171" y="36550"/>
                    <a:pt x="1067066" y="35769"/>
                  </a:cubicBezTo>
                  <a:cubicBezTo>
                    <a:pt x="1081563" y="23266"/>
                    <a:pt x="1108563" y="0"/>
                    <a:pt x="1155172" y="0"/>
                  </a:cubicBezTo>
                  <a:cubicBezTo>
                    <a:pt x="1201769" y="0"/>
                    <a:pt x="1228750" y="23266"/>
                    <a:pt x="1243247" y="35788"/>
                  </a:cubicBezTo>
                  <a:cubicBezTo>
                    <a:pt x="1244142" y="36550"/>
                    <a:pt x="1244923" y="37236"/>
                    <a:pt x="1245603" y="37820"/>
                  </a:cubicBezTo>
                  <a:cubicBezTo>
                    <a:pt x="1246314" y="37236"/>
                    <a:pt x="1247095" y="36550"/>
                    <a:pt x="1247984" y="35788"/>
                  </a:cubicBezTo>
                  <a:cubicBezTo>
                    <a:pt x="1262519" y="23247"/>
                    <a:pt x="1289513" y="0"/>
                    <a:pt x="1336090" y="0"/>
                  </a:cubicBezTo>
                  <a:cubicBezTo>
                    <a:pt x="1382668" y="0"/>
                    <a:pt x="1409687" y="23247"/>
                    <a:pt x="1424203" y="35731"/>
                  </a:cubicBezTo>
                  <a:cubicBezTo>
                    <a:pt x="1425155" y="36550"/>
                    <a:pt x="1425956" y="37255"/>
                    <a:pt x="1426679" y="37877"/>
                  </a:cubicBezTo>
                  <a:cubicBezTo>
                    <a:pt x="1427378" y="37255"/>
                    <a:pt x="1428178" y="36569"/>
                    <a:pt x="1429111" y="35769"/>
                  </a:cubicBezTo>
                  <a:cubicBezTo>
                    <a:pt x="1443685" y="23234"/>
                    <a:pt x="1470685" y="0"/>
                    <a:pt x="1517243" y="0"/>
                  </a:cubicBezTo>
                  <a:cubicBezTo>
                    <a:pt x="1555826" y="0"/>
                    <a:pt x="1587195" y="34950"/>
                    <a:pt x="1587195" y="77933"/>
                  </a:cubicBezTo>
                  <a:cubicBezTo>
                    <a:pt x="1587195" y="120415"/>
                    <a:pt x="1556505" y="155079"/>
                    <a:pt x="1518532" y="155841"/>
                  </a:cubicBezTo>
                  <a:cubicBezTo>
                    <a:pt x="1517542" y="156679"/>
                    <a:pt x="1516360" y="157727"/>
                    <a:pt x="1514824" y="159035"/>
                  </a:cubicBezTo>
                  <a:cubicBezTo>
                    <a:pt x="1500251" y="171576"/>
                    <a:pt x="1473231" y="194824"/>
                    <a:pt x="1426654" y="194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7888684" y="4148677"/>
              <a:ext cx="1626165" cy="233787"/>
            </a:xfrm>
            <a:custGeom>
              <a:rect b="b" l="l" r="r" t="t"/>
              <a:pathLst>
                <a:path extrusionOk="0" h="233787" w="1626165">
                  <a:moveTo>
                    <a:pt x="1536712" y="0"/>
                  </a:moveTo>
                  <a:cubicBezTo>
                    <a:pt x="1492897" y="0"/>
                    <a:pt x="1463706" y="18122"/>
                    <a:pt x="1446149" y="31934"/>
                  </a:cubicBezTo>
                  <a:cubicBezTo>
                    <a:pt x="1428553" y="18103"/>
                    <a:pt x="1399362" y="0"/>
                    <a:pt x="1355572" y="0"/>
                  </a:cubicBezTo>
                  <a:cubicBezTo>
                    <a:pt x="1311821" y="0"/>
                    <a:pt x="1282661" y="18072"/>
                    <a:pt x="1265097" y="31883"/>
                  </a:cubicBezTo>
                  <a:cubicBezTo>
                    <a:pt x="1247546" y="18078"/>
                    <a:pt x="1218393" y="0"/>
                    <a:pt x="1174642" y="0"/>
                  </a:cubicBezTo>
                  <a:cubicBezTo>
                    <a:pt x="1130890" y="0"/>
                    <a:pt x="1101744" y="18053"/>
                    <a:pt x="1084173" y="31883"/>
                  </a:cubicBezTo>
                  <a:cubicBezTo>
                    <a:pt x="1066634" y="18072"/>
                    <a:pt x="1037488" y="0"/>
                    <a:pt x="993717" y="0"/>
                  </a:cubicBezTo>
                  <a:cubicBezTo>
                    <a:pt x="949972" y="0"/>
                    <a:pt x="920832" y="18053"/>
                    <a:pt x="903268" y="31883"/>
                  </a:cubicBezTo>
                  <a:cubicBezTo>
                    <a:pt x="885723" y="18072"/>
                    <a:pt x="856583" y="0"/>
                    <a:pt x="812812" y="0"/>
                  </a:cubicBezTo>
                  <a:cubicBezTo>
                    <a:pt x="769118" y="0"/>
                    <a:pt x="739978" y="18040"/>
                    <a:pt x="722407" y="31851"/>
                  </a:cubicBezTo>
                  <a:cubicBezTo>
                    <a:pt x="704805" y="18021"/>
                    <a:pt x="675684" y="0"/>
                    <a:pt x="632028" y="0"/>
                  </a:cubicBezTo>
                  <a:cubicBezTo>
                    <a:pt x="588314" y="0"/>
                    <a:pt x="559180" y="18053"/>
                    <a:pt x="541604" y="31876"/>
                  </a:cubicBezTo>
                  <a:cubicBezTo>
                    <a:pt x="524059" y="18065"/>
                    <a:pt x="494919" y="0"/>
                    <a:pt x="451173" y="0"/>
                  </a:cubicBezTo>
                  <a:cubicBezTo>
                    <a:pt x="407454" y="0"/>
                    <a:pt x="378301" y="18065"/>
                    <a:pt x="360737" y="31876"/>
                  </a:cubicBezTo>
                  <a:cubicBezTo>
                    <a:pt x="343192" y="18065"/>
                    <a:pt x="314045" y="0"/>
                    <a:pt x="270281" y="0"/>
                  </a:cubicBezTo>
                  <a:cubicBezTo>
                    <a:pt x="226574" y="0"/>
                    <a:pt x="197434" y="18046"/>
                    <a:pt x="179863" y="31870"/>
                  </a:cubicBezTo>
                  <a:cubicBezTo>
                    <a:pt x="162267" y="18033"/>
                    <a:pt x="133127" y="0"/>
                    <a:pt x="89452" y="0"/>
                  </a:cubicBezTo>
                  <a:cubicBezTo>
                    <a:pt x="40125" y="0"/>
                    <a:pt x="0" y="43700"/>
                    <a:pt x="0" y="97415"/>
                  </a:cubicBezTo>
                  <a:cubicBezTo>
                    <a:pt x="0" y="147745"/>
                    <a:pt x="35229" y="189280"/>
                    <a:pt x="80244" y="194316"/>
                  </a:cubicBezTo>
                  <a:cubicBezTo>
                    <a:pt x="95961" y="207822"/>
                    <a:pt x="127438" y="233787"/>
                    <a:pt x="179857" y="233787"/>
                  </a:cubicBezTo>
                  <a:cubicBezTo>
                    <a:pt x="223570" y="233787"/>
                    <a:pt x="252710" y="215747"/>
                    <a:pt x="270287" y="201923"/>
                  </a:cubicBezTo>
                  <a:cubicBezTo>
                    <a:pt x="287832" y="215728"/>
                    <a:pt x="316972" y="233787"/>
                    <a:pt x="360737" y="233787"/>
                  </a:cubicBezTo>
                  <a:cubicBezTo>
                    <a:pt x="404463" y="233787"/>
                    <a:pt x="433603" y="215741"/>
                    <a:pt x="451173" y="201917"/>
                  </a:cubicBezTo>
                  <a:cubicBezTo>
                    <a:pt x="468744" y="215734"/>
                    <a:pt x="497897" y="233787"/>
                    <a:pt x="541610" y="233787"/>
                  </a:cubicBezTo>
                  <a:cubicBezTo>
                    <a:pt x="585311" y="233787"/>
                    <a:pt x="614438" y="215760"/>
                    <a:pt x="632015" y="201942"/>
                  </a:cubicBezTo>
                  <a:cubicBezTo>
                    <a:pt x="649617" y="215766"/>
                    <a:pt x="678751" y="233787"/>
                    <a:pt x="722407" y="233787"/>
                  </a:cubicBezTo>
                  <a:cubicBezTo>
                    <a:pt x="766108" y="233787"/>
                    <a:pt x="795248" y="215734"/>
                    <a:pt x="812819" y="201923"/>
                  </a:cubicBezTo>
                  <a:cubicBezTo>
                    <a:pt x="830376" y="215734"/>
                    <a:pt x="859510" y="233787"/>
                    <a:pt x="903268" y="233787"/>
                  </a:cubicBezTo>
                  <a:cubicBezTo>
                    <a:pt x="947013" y="233787"/>
                    <a:pt x="976153" y="215741"/>
                    <a:pt x="993717" y="201910"/>
                  </a:cubicBezTo>
                  <a:cubicBezTo>
                    <a:pt x="1011269" y="215722"/>
                    <a:pt x="1040415" y="233787"/>
                    <a:pt x="1084173" y="233787"/>
                  </a:cubicBezTo>
                  <a:cubicBezTo>
                    <a:pt x="1127906" y="233787"/>
                    <a:pt x="1157065" y="215734"/>
                    <a:pt x="1174635" y="201917"/>
                  </a:cubicBezTo>
                  <a:cubicBezTo>
                    <a:pt x="1192187" y="215728"/>
                    <a:pt x="1221333" y="233787"/>
                    <a:pt x="1265072" y="233787"/>
                  </a:cubicBezTo>
                  <a:cubicBezTo>
                    <a:pt x="1308855" y="233787"/>
                    <a:pt x="1338033" y="215696"/>
                    <a:pt x="1355604" y="201872"/>
                  </a:cubicBezTo>
                  <a:cubicBezTo>
                    <a:pt x="1373206" y="215709"/>
                    <a:pt x="1402384" y="233787"/>
                    <a:pt x="1446142" y="233787"/>
                  </a:cubicBezTo>
                  <a:cubicBezTo>
                    <a:pt x="1498727" y="233787"/>
                    <a:pt x="1530242" y="207695"/>
                    <a:pt x="1545888" y="194265"/>
                  </a:cubicBezTo>
                  <a:cubicBezTo>
                    <a:pt x="1591176" y="188988"/>
                    <a:pt x="1626165" y="147567"/>
                    <a:pt x="1626165" y="97415"/>
                  </a:cubicBezTo>
                  <a:cubicBezTo>
                    <a:pt x="1626165" y="43700"/>
                    <a:pt x="1586039" y="0"/>
                    <a:pt x="1536712" y="0"/>
                  </a:cubicBezTo>
                  <a:close/>
                  <a:moveTo>
                    <a:pt x="1536712" y="38969"/>
                  </a:moveTo>
                  <a:cubicBezTo>
                    <a:pt x="1564608" y="38969"/>
                    <a:pt x="1587201" y="65125"/>
                    <a:pt x="1587201" y="97415"/>
                  </a:cubicBezTo>
                  <a:cubicBezTo>
                    <a:pt x="1587201" y="129705"/>
                    <a:pt x="1564608" y="155860"/>
                    <a:pt x="1536712" y="155860"/>
                  </a:cubicBezTo>
                  <a:cubicBezTo>
                    <a:pt x="1530775" y="155860"/>
                    <a:pt x="1530432" y="156165"/>
                    <a:pt x="1521561" y="163798"/>
                  </a:cubicBezTo>
                  <a:cubicBezTo>
                    <a:pt x="1508067" y="175399"/>
                    <a:pt x="1485506" y="194830"/>
                    <a:pt x="1446142" y="194830"/>
                  </a:cubicBezTo>
                  <a:cubicBezTo>
                    <a:pt x="1406798" y="194830"/>
                    <a:pt x="1384230" y="175399"/>
                    <a:pt x="1370755" y="163817"/>
                  </a:cubicBezTo>
                  <a:cubicBezTo>
                    <a:pt x="1361865" y="156165"/>
                    <a:pt x="1361522" y="155860"/>
                    <a:pt x="1355572" y="155860"/>
                  </a:cubicBezTo>
                  <a:cubicBezTo>
                    <a:pt x="1349673" y="155860"/>
                    <a:pt x="1349324" y="156165"/>
                    <a:pt x="1340453" y="163798"/>
                  </a:cubicBezTo>
                  <a:cubicBezTo>
                    <a:pt x="1326978" y="175399"/>
                    <a:pt x="1304416" y="194830"/>
                    <a:pt x="1265072" y="194830"/>
                  </a:cubicBezTo>
                  <a:cubicBezTo>
                    <a:pt x="1225740" y="194830"/>
                    <a:pt x="1203178" y="175380"/>
                    <a:pt x="1189716" y="163772"/>
                  </a:cubicBezTo>
                  <a:cubicBezTo>
                    <a:pt x="1180699" y="156013"/>
                    <a:pt x="1180420" y="155860"/>
                    <a:pt x="1174642" y="155860"/>
                  </a:cubicBezTo>
                  <a:cubicBezTo>
                    <a:pt x="1168749" y="155860"/>
                    <a:pt x="1168400" y="156165"/>
                    <a:pt x="1159548" y="163798"/>
                  </a:cubicBezTo>
                  <a:cubicBezTo>
                    <a:pt x="1146067" y="175399"/>
                    <a:pt x="1123505" y="194830"/>
                    <a:pt x="1084173" y="194830"/>
                  </a:cubicBezTo>
                  <a:cubicBezTo>
                    <a:pt x="1044828" y="194830"/>
                    <a:pt x="1022286" y="175399"/>
                    <a:pt x="1008805" y="163772"/>
                  </a:cubicBezTo>
                  <a:cubicBezTo>
                    <a:pt x="999782" y="156013"/>
                    <a:pt x="999502" y="155860"/>
                    <a:pt x="993717" y="155860"/>
                  </a:cubicBezTo>
                  <a:cubicBezTo>
                    <a:pt x="987932" y="155860"/>
                    <a:pt x="987653" y="156013"/>
                    <a:pt x="978630" y="163772"/>
                  </a:cubicBezTo>
                  <a:cubicBezTo>
                    <a:pt x="965155" y="175399"/>
                    <a:pt x="942606" y="194830"/>
                    <a:pt x="903268" y="194830"/>
                  </a:cubicBezTo>
                  <a:cubicBezTo>
                    <a:pt x="863923" y="194830"/>
                    <a:pt x="841375" y="175399"/>
                    <a:pt x="827900" y="163772"/>
                  </a:cubicBezTo>
                  <a:cubicBezTo>
                    <a:pt x="818876" y="156013"/>
                    <a:pt x="818597" y="155860"/>
                    <a:pt x="812812" y="155860"/>
                  </a:cubicBezTo>
                  <a:cubicBezTo>
                    <a:pt x="807046" y="155860"/>
                    <a:pt x="806767" y="156013"/>
                    <a:pt x="797756" y="163772"/>
                  </a:cubicBezTo>
                  <a:cubicBezTo>
                    <a:pt x="784282" y="175380"/>
                    <a:pt x="761733" y="194830"/>
                    <a:pt x="722407" y="194830"/>
                  </a:cubicBezTo>
                  <a:cubicBezTo>
                    <a:pt x="683075" y="194830"/>
                    <a:pt x="660533" y="175380"/>
                    <a:pt x="647052" y="163772"/>
                  </a:cubicBezTo>
                  <a:cubicBezTo>
                    <a:pt x="638048" y="156013"/>
                    <a:pt x="637774" y="155860"/>
                    <a:pt x="632028" y="155860"/>
                  </a:cubicBezTo>
                  <a:cubicBezTo>
                    <a:pt x="626262" y="155860"/>
                    <a:pt x="625982" y="156013"/>
                    <a:pt x="616959" y="163772"/>
                  </a:cubicBezTo>
                  <a:cubicBezTo>
                    <a:pt x="603503" y="175380"/>
                    <a:pt x="580936" y="194830"/>
                    <a:pt x="541610" y="194830"/>
                  </a:cubicBezTo>
                  <a:cubicBezTo>
                    <a:pt x="502265" y="194830"/>
                    <a:pt x="479717" y="175380"/>
                    <a:pt x="466248" y="163772"/>
                  </a:cubicBezTo>
                  <a:cubicBezTo>
                    <a:pt x="457219" y="156013"/>
                    <a:pt x="456946" y="155860"/>
                    <a:pt x="451173" y="155860"/>
                  </a:cubicBezTo>
                  <a:cubicBezTo>
                    <a:pt x="445388" y="155860"/>
                    <a:pt x="445109" y="156013"/>
                    <a:pt x="436086" y="163772"/>
                  </a:cubicBezTo>
                  <a:cubicBezTo>
                    <a:pt x="422611" y="175399"/>
                    <a:pt x="400062" y="194830"/>
                    <a:pt x="360737" y="194830"/>
                  </a:cubicBezTo>
                  <a:cubicBezTo>
                    <a:pt x="321386" y="194830"/>
                    <a:pt x="298843" y="175399"/>
                    <a:pt x="285369" y="163772"/>
                  </a:cubicBezTo>
                  <a:cubicBezTo>
                    <a:pt x="276345" y="156013"/>
                    <a:pt x="276066" y="155860"/>
                    <a:pt x="270281" y="155860"/>
                  </a:cubicBezTo>
                  <a:cubicBezTo>
                    <a:pt x="264509" y="155860"/>
                    <a:pt x="264229" y="156013"/>
                    <a:pt x="255206" y="163772"/>
                  </a:cubicBezTo>
                  <a:cubicBezTo>
                    <a:pt x="241750" y="175380"/>
                    <a:pt x="219189" y="194830"/>
                    <a:pt x="179857" y="194830"/>
                  </a:cubicBezTo>
                  <a:cubicBezTo>
                    <a:pt x="140519" y="194830"/>
                    <a:pt x="117970" y="175380"/>
                    <a:pt x="104489" y="163772"/>
                  </a:cubicBezTo>
                  <a:cubicBezTo>
                    <a:pt x="95484" y="156013"/>
                    <a:pt x="95205" y="155860"/>
                    <a:pt x="89452" y="155860"/>
                  </a:cubicBezTo>
                  <a:cubicBezTo>
                    <a:pt x="61563" y="155860"/>
                    <a:pt x="38969" y="129705"/>
                    <a:pt x="38969" y="97415"/>
                  </a:cubicBezTo>
                  <a:cubicBezTo>
                    <a:pt x="38969" y="65125"/>
                    <a:pt x="61563" y="38969"/>
                    <a:pt x="89452" y="38969"/>
                  </a:cubicBezTo>
                  <a:cubicBezTo>
                    <a:pt x="128777" y="38969"/>
                    <a:pt x="151326" y="58407"/>
                    <a:pt x="164801" y="70015"/>
                  </a:cubicBezTo>
                  <a:cubicBezTo>
                    <a:pt x="173812" y="77781"/>
                    <a:pt x="174091" y="77927"/>
                    <a:pt x="179857" y="77927"/>
                  </a:cubicBezTo>
                  <a:cubicBezTo>
                    <a:pt x="185623" y="77927"/>
                    <a:pt x="185902" y="77781"/>
                    <a:pt x="194925" y="70015"/>
                  </a:cubicBezTo>
                  <a:cubicBezTo>
                    <a:pt x="208387" y="58407"/>
                    <a:pt x="230949" y="38969"/>
                    <a:pt x="270281" y="38969"/>
                  </a:cubicBezTo>
                  <a:cubicBezTo>
                    <a:pt x="309625" y="38969"/>
                    <a:pt x="332174" y="58388"/>
                    <a:pt x="345649" y="70015"/>
                  </a:cubicBezTo>
                  <a:cubicBezTo>
                    <a:pt x="354672" y="77781"/>
                    <a:pt x="354952" y="77927"/>
                    <a:pt x="360737" y="77927"/>
                  </a:cubicBezTo>
                  <a:cubicBezTo>
                    <a:pt x="366502" y="77927"/>
                    <a:pt x="366788" y="77781"/>
                    <a:pt x="375805" y="70015"/>
                  </a:cubicBezTo>
                  <a:cubicBezTo>
                    <a:pt x="389286" y="58407"/>
                    <a:pt x="411835" y="38969"/>
                    <a:pt x="451173" y="38969"/>
                  </a:cubicBezTo>
                  <a:cubicBezTo>
                    <a:pt x="490499" y="38969"/>
                    <a:pt x="513048" y="58388"/>
                    <a:pt x="526522" y="70015"/>
                  </a:cubicBezTo>
                  <a:cubicBezTo>
                    <a:pt x="535546" y="77781"/>
                    <a:pt x="535825" y="77927"/>
                    <a:pt x="541610" y="77927"/>
                  </a:cubicBezTo>
                  <a:cubicBezTo>
                    <a:pt x="547382" y="77927"/>
                    <a:pt x="547662" y="77781"/>
                    <a:pt x="556679" y="70015"/>
                  </a:cubicBezTo>
                  <a:cubicBezTo>
                    <a:pt x="570141" y="58407"/>
                    <a:pt x="592708" y="38969"/>
                    <a:pt x="632028" y="38969"/>
                  </a:cubicBezTo>
                  <a:cubicBezTo>
                    <a:pt x="671366" y="38969"/>
                    <a:pt x="693889" y="58407"/>
                    <a:pt x="707370" y="70015"/>
                  </a:cubicBezTo>
                  <a:cubicBezTo>
                    <a:pt x="716375" y="77781"/>
                    <a:pt x="716648" y="77927"/>
                    <a:pt x="722407" y="77927"/>
                  </a:cubicBezTo>
                  <a:cubicBezTo>
                    <a:pt x="728160" y="77927"/>
                    <a:pt x="728440" y="77781"/>
                    <a:pt x="737444" y="70015"/>
                  </a:cubicBezTo>
                  <a:cubicBezTo>
                    <a:pt x="750919" y="58407"/>
                    <a:pt x="773468" y="38969"/>
                    <a:pt x="812812" y="38969"/>
                  </a:cubicBezTo>
                  <a:cubicBezTo>
                    <a:pt x="852150" y="38969"/>
                    <a:pt x="874706" y="58388"/>
                    <a:pt x="888180" y="70015"/>
                  </a:cubicBezTo>
                  <a:cubicBezTo>
                    <a:pt x="897204" y="77781"/>
                    <a:pt x="897483" y="77927"/>
                    <a:pt x="903268" y="77927"/>
                  </a:cubicBezTo>
                  <a:cubicBezTo>
                    <a:pt x="909046" y="77927"/>
                    <a:pt x="909332" y="77781"/>
                    <a:pt x="918356" y="70015"/>
                  </a:cubicBezTo>
                  <a:cubicBezTo>
                    <a:pt x="931830" y="58388"/>
                    <a:pt x="954379" y="38969"/>
                    <a:pt x="993717" y="38969"/>
                  </a:cubicBezTo>
                  <a:cubicBezTo>
                    <a:pt x="1033068" y="38969"/>
                    <a:pt x="1055611" y="58388"/>
                    <a:pt x="1069085" y="70015"/>
                  </a:cubicBezTo>
                  <a:cubicBezTo>
                    <a:pt x="1078109" y="77781"/>
                    <a:pt x="1078388" y="77927"/>
                    <a:pt x="1084173" y="77927"/>
                  </a:cubicBezTo>
                  <a:cubicBezTo>
                    <a:pt x="1089964" y="77927"/>
                    <a:pt x="1090237" y="77781"/>
                    <a:pt x="1099261" y="70015"/>
                  </a:cubicBezTo>
                  <a:cubicBezTo>
                    <a:pt x="1112735" y="58388"/>
                    <a:pt x="1135303" y="38969"/>
                    <a:pt x="1174642" y="38969"/>
                  </a:cubicBezTo>
                  <a:cubicBezTo>
                    <a:pt x="1213973" y="38969"/>
                    <a:pt x="1236541" y="58407"/>
                    <a:pt x="1250003" y="70015"/>
                  </a:cubicBezTo>
                  <a:cubicBezTo>
                    <a:pt x="1259027" y="77781"/>
                    <a:pt x="1259300" y="77927"/>
                    <a:pt x="1265072" y="77927"/>
                  </a:cubicBezTo>
                  <a:cubicBezTo>
                    <a:pt x="1270984" y="77927"/>
                    <a:pt x="1271327" y="77628"/>
                    <a:pt x="1280198" y="69996"/>
                  </a:cubicBezTo>
                  <a:cubicBezTo>
                    <a:pt x="1293685" y="58388"/>
                    <a:pt x="1316227" y="38969"/>
                    <a:pt x="1355572" y="38969"/>
                  </a:cubicBezTo>
                  <a:cubicBezTo>
                    <a:pt x="1394936" y="38969"/>
                    <a:pt x="1417504" y="58388"/>
                    <a:pt x="1430991" y="69996"/>
                  </a:cubicBezTo>
                  <a:cubicBezTo>
                    <a:pt x="1439868" y="77628"/>
                    <a:pt x="1440211" y="77927"/>
                    <a:pt x="1446142" y="77927"/>
                  </a:cubicBezTo>
                  <a:cubicBezTo>
                    <a:pt x="1452092" y="77927"/>
                    <a:pt x="1452441" y="77628"/>
                    <a:pt x="1461331" y="69983"/>
                  </a:cubicBezTo>
                  <a:cubicBezTo>
                    <a:pt x="1474806" y="58388"/>
                    <a:pt x="1497368" y="38969"/>
                    <a:pt x="1536712" y="3896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34"/>
          <p:cNvSpPr txBox="1"/>
          <p:nvPr>
            <p:ph type="title"/>
          </p:nvPr>
        </p:nvSpPr>
        <p:spPr>
          <a:xfrm>
            <a:off x="980700" y="295450"/>
            <a:ext cx="71826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Inputs</a:t>
            </a:r>
            <a:endParaRPr sz="4000"/>
          </a:p>
        </p:txBody>
      </p:sp>
      <p:sp>
        <p:nvSpPr>
          <p:cNvPr id="735" name="Google Shape;735;p34"/>
          <p:cNvSpPr txBox="1"/>
          <p:nvPr>
            <p:ph idx="1" type="body"/>
          </p:nvPr>
        </p:nvSpPr>
        <p:spPr>
          <a:xfrm>
            <a:off x="613175" y="1285975"/>
            <a:ext cx="7917900" cy="33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This program needs 2 inputs.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500"/>
              <a:t>They are : 	1. Destination (a string)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500"/>
              <a:t>				2. Number of tickets (a positive integer)</a:t>
            </a:r>
            <a:endParaRPr sz="2500"/>
          </a:p>
        </p:txBody>
      </p:sp>
      <p:grpSp>
        <p:nvGrpSpPr>
          <p:cNvPr id="736" name="Google Shape;736;p34"/>
          <p:cNvGrpSpPr/>
          <p:nvPr/>
        </p:nvGrpSpPr>
        <p:grpSpPr>
          <a:xfrm>
            <a:off x="471805" y="2592071"/>
            <a:ext cx="1762528" cy="1473342"/>
            <a:chOff x="1463832" y="2244126"/>
            <a:chExt cx="2041144" cy="1706244"/>
          </a:xfrm>
        </p:grpSpPr>
        <p:sp>
          <p:nvSpPr>
            <p:cNvPr id="737" name="Google Shape;737;p34"/>
            <p:cNvSpPr/>
            <p:nvPr/>
          </p:nvSpPr>
          <p:spPr>
            <a:xfrm>
              <a:off x="1551405" y="2310845"/>
              <a:ext cx="1953571" cy="1639525"/>
            </a:xfrm>
            <a:custGeom>
              <a:rect b="b" l="l" r="r" t="t"/>
              <a:pathLst>
                <a:path extrusionOk="0" h="1639525" w="1953571">
                  <a:moveTo>
                    <a:pt x="1442415" y="170243"/>
                  </a:moveTo>
                  <a:cubicBezTo>
                    <a:pt x="1437335" y="170338"/>
                    <a:pt x="1432153" y="170649"/>
                    <a:pt x="1426762" y="171380"/>
                  </a:cubicBezTo>
                  <a:cubicBezTo>
                    <a:pt x="1380286" y="177666"/>
                    <a:pt x="1333804" y="183946"/>
                    <a:pt x="1287322" y="190226"/>
                  </a:cubicBezTo>
                  <a:cubicBezTo>
                    <a:pt x="1248295" y="134473"/>
                    <a:pt x="1205490" y="74123"/>
                    <a:pt x="1149711" y="44608"/>
                  </a:cubicBezTo>
                  <a:cubicBezTo>
                    <a:pt x="1065409" y="0"/>
                    <a:pt x="952684" y="33623"/>
                    <a:pt x="863053" y="45745"/>
                  </a:cubicBezTo>
                  <a:cubicBezTo>
                    <a:pt x="773804" y="57810"/>
                    <a:pt x="655383" y="55340"/>
                    <a:pt x="586384" y="120764"/>
                  </a:cubicBezTo>
                  <a:cubicBezTo>
                    <a:pt x="555796" y="149771"/>
                    <a:pt x="534390" y="190258"/>
                    <a:pt x="516743" y="233013"/>
                  </a:cubicBezTo>
                  <a:cubicBezTo>
                    <a:pt x="479463" y="228803"/>
                    <a:pt x="440829" y="236651"/>
                    <a:pt x="404025" y="241623"/>
                  </a:cubicBezTo>
                  <a:cubicBezTo>
                    <a:pt x="315671" y="253568"/>
                    <a:pt x="244646" y="290144"/>
                    <a:pt x="219341" y="361403"/>
                  </a:cubicBezTo>
                  <a:cubicBezTo>
                    <a:pt x="69773" y="442721"/>
                    <a:pt x="0" y="609415"/>
                    <a:pt x="22237" y="780770"/>
                  </a:cubicBezTo>
                  <a:cubicBezTo>
                    <a:pt x="39801" y="916127"/>
                    <a:pt x="58813" y="1051312"/>
                    <a:pt x="77101" y="1186573"/>
                  </a:cubicBezTo>
                  <a:cubicBezTo>
                    <a:pt x="98075" y="1341685"/>
                    <a:pt x="132232" y="1486268"/>
                    <a:pt x="279145" y="1573161"/>
                  </a:cubicBezTo>
                  <a:cubicBezTo>
                    <a:pt x="391350" y="1639525"/>
                    <a:pt x="505860" y="1628438"/>
                    <a:pt x="627259" y="1612023"/>
                  </a:cubicBezTo>
                  <a:cubicBezTo>
                    <a:pt x="905179" y="1574450"/>
                    <a:pt x="1183106" y="1536877"/>
                    <a:pt x="1461033" y="1499298"/>
                  </a:cubicBezTo>
                  <a:cubicBezTo>
                    <a:pt x="1563573" y="1485436"/>
                    <a:pt x="1667535" y="1479429"/>
                    <a:pt x="1757946" y="1423327"/>
                  </a:cubicBezTo>
                  <a:cubicBezTo>
                    <a:pt x="1914696" y="1326070"/>
                    <a:pt x="1953571" y="1157693"/>
                    <a:pt x="1930431" y="986529"/>
                  </a:cubicBezTo>
                  <a:cubicBezTo>
                    <a:pt x="1910238" y="837177"/>
                    <a:pt x="1890039" y="687825"/>
                    <a:pt x="1869852" y="538473"/>
                  </a:cubicBezTo>
                  <a:cubicBezTo>
                    <a:pt x="1839721" y="315639"/>
                    <a:pt x="1670583" y="156051"/>
                    <a:pt x="1442415" y="1702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1463832" y="2244126"/>
              <a:ext cx="1953571" cy="1639531"/>
            </a:xfrm>
            <a:custGeom>
              <a:rect b="b" l="l" r="r" t="t"/>
              <a:pathLst>
                <a:path extrusionOk="0" h="1639531" w="1953571">
                  <a:moveTo>
                    <a:pt x="1442415" y="170249"/>
                  </a:moveTo>
                  <a:cubicBezTo>
                    <a:pt x="1437335" y="170345"/>
                    <a:pt x="1432153" y="170656"/>
                    <a:pt x="1426762" y="171386"/>
                  </a:cubicBezTo>
                  <a:cubicBezTo>
                    <a:pt x="1380286" y="177666"/>
                    <a:pt x="1333804" y="183953"/>
                    <a:pt x="1287322" y="190233"/>
                  </a:cubicBezTo>
                  <a:cubicBezTo>
                    <a:pt x="1248295" y="134480"/>
                    <a:pt x="1205490" y="74129"/>
                    <a:pt x="1149711" y="44615"/>
                  </a:cubicBezTo>
                  <a:cubicBezTo>
                    <a:pt x="1065409" y="0"/>
                    <a:pt x="952684" y="33629"/>
                    <a:pt x="863053" y="45751"/>
                  </a:cubicBezTo>
                  <a:cubicBezTo>
                    <a:pt x="773804" y="57816"/>
                    <a:pt x="655383" y="55346"/>
                    <a:pt x="586384" y="120770"/>
                  </a:cubicBezTo>
                  <a:cubicBezTo>
                    <a:pt x="555796" y="149771"/>
                    <a:pt x="534390" y="190258"/>
                    <a:pt x="516743" y="233019"/>
                  </a:cubicBezTo>
                  <a:cubicBezTo>
                    <a:pt x="479463" y="228809"/>
                    <a:pt x="440829" y="236651"/>
                    <a:pt x="404025" y="241630"/>
                  </a:cubicBezTo>
                  <a:cubicBezTo>
                    <a:pt x="315671" y="253574"/>
                    <a:pt x="244646" y="290150"/>
                    <a:pt x="219341" y="361410"/>
                  </a:cubicBezTo>
                  <a:cubicBezTo>
                    <a:pt x="69773" y="442728"/>
                    <a:pt x="0" y="609422"/>
                    <a:pt x="22237" y="780776"/>
                  </a:cubicBezTo>
                  <a:cubicBezTo>
                    <a:pt x="39801" y="916127"/>
                    <a:pt x="58813" y="1051312"/>
                    <a:pt x="77101" y="1186580"/>
                  </a:cubicBezTo>
                  <a:cubicBezTo>
                    <a:pt x="98075" y="1341691"/>
                    <a:pt x="132232" y="1486274"/>
                    <a:pt x="279145" y="1573168"/>
                  </a:cubicBezTo>
                  <a:cubicBezTo>
                    <a:pt x="391350" y="1639531"/>
                    <a:pt x="505860" y="1628444"/>
                    <a:pt x="627259" y="1612030"/>
                  </a:cubicBezTo>
                  <a:cubicBezTo>
                    <a:pt x="905179" y="1574457"/>
                    <a:pt x="1183106" y="1536877"/>
                    <a:pt x="1461033" y="1499304"/>
                  </a:cubicBezTo>
                  <a:cubicBezTo>
                    <a:pt x="1563573" y="1485436"/>
                    <a:pt x="1667535" y="1479435"/>
                    <a:pt x="1757946" y="1423333"/>
                  </a:cubicBezTo>
                  <a:cubicBezTo>
                    <a:pt x="1914696" y="1326076"/>
                    <a:pt x="1953571" y="1157700"/>
                    <a:pt x="1930431" y="986536"/>
                  </a:cubicBezTo>
                  <a:cubicBezTo>
                    <a:pt x="1910238" y="837177"/>
                    <a:pt x="1890039" y="687832"/>
                    <a:pt x="1869852" y="538473"/>
                  </a:cubicBezTo>
                  <a:cubicBezTo>
                    <a:pt x="1839722" y="315645"/>
                    <a:pt x="1670583" y="156057"/>
                    <a:pt x="1442415" y="1702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1806834" y="2610843"/>
              <a:ext cx="187617" cy="116281"/>
            </a:xfrm>
            <a:custGeom>
              <a:rect b="b" l="l" r="r" t="t"/>
              <a:pathLst>
                <a:path extrusionOk="0" h="116281" w="187617">
                  <a:moveTo>
                    <a:pt x="187617" y="92532"/>
                  </a:moveTo>
                  <a:lnTo>
                    <a:pt x="11944" y="116281"/>
                  </a:lnTo>
                  <a:lnTo>
                    <a:pt x="806" y="33928"/>
                  </a:lnTo>
                  <a:cubicBezTo>
                    <a:pt x="0" y="27946"/>
                    <a:pt x="4190" y="22440"/>
                    <a:pt x="10179" y="21634"/>
                  </a:cubicBezTo>
                  <a:lnTo>
                    <a:pt x="164185" y="812"/>
                  </a:lnTo>
                  <a:cubicBezTo>
                    <a:pt x="170167" y="0"/>
                    <a:pt x="175672" y="4197"/>
                    <a:pt x="176479" y="101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1784548" y="2588574"/>
              <a:ext cx="234442" cy="163099"/>
            </a:xfrm>
            <a:custGeom>
              <a:rect b="b" l="l" r="r" t="t"/>
              <a:pathLst>
                <a:path extrusionOk="0" h="163099" w="234442">
                  <a:moveTo>
                    <a:pt x="234442" y="133502"/>
                  </a:moveTo>
                  <a:lnTo>
                    <a:pt x="15519" y="163099"/>
                  </a:lnTo>
                  <a:lnTo>
                    <a:pt x="3587" y="74847"/>
                  </a:lnTo>
                  <a:cubicBezTo>
                    <a:pt x="0" y="48285"/>
                    <a:pt x="18694" y="23748"/>
                    <a:pt x="45262" y="20161"/>
                  </a:cubicBezTo>
                  <a:lnTo>
                    <a:pt x="167811" y="3587"/>
                  </a:lnTo>
                  <a:cubicBezTo>
                    <a:pt x="194373" y="0"/>
                    <a:pt x="218922" y="18688"/>
                    <a:pt x="222510" y="45250"/>
                  </a:cubicBezTo>
                  <a:close/>
                  <a:moveTo>
                    <a:pt x="52920" y="114007"/>
                  </a:moveTo>
                  <a:lnTo>
                    <a:pt x="185350" y="96107"/>
                  </a:lnTo>
                  <a:lnTo>
                    <a:pt x="179260" y="51098"/>
                  </a:lnTo>
                  <a:cubicBezTo>
                    <a:pt x="178898" y="48374"/>
                    <a:pt x="176390" y="46462"/>
                    <a:pt x="173659" y="46831"/>
                  </a:cubicBezTo>
                  <a:lnTo>
                    <a:pt x="51111" y="63398"/>
                  </a:lnTo>
                  <a:cubicBezTo>
                    <a:pt x="48374" y="63766"/>
                    <a:pt x="46462" y="66274"/>
                    <a:pt x="46837" y="689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2051447" y="2401484"/>
              <a:ext cx="644772" cy="279253"/>
            </a:xfrm>
            <a:custGeom>
              <a:rect b="b" l="l" r="r" t="t"/>
              <a:pathLst>
                <a:path extrusionOk="0" h="279253" w="644772">
                  <a:moveTo>
                    <a:pt x="644772" y="192074"/>
                  </a:moveTo>
                  <a:lnTo>
                    <a:pt x="0" y="279253"/>
                  </a:lnTo>
                  <a:lnTo>
                    <a:pt x="81324" y="80346"/>
                  </a:lnTo>
                  <a:cubicBezTo>
                    <a:pt x="88245" y="63411"/>
                    <a:pt x="103689" y="51460"/>
                    <a:pt x="121824" y="49009"/>
                  </a:cubicBezTo>
                  <a:lnTo>
                    <a:pt x="466185" y="2451"/>
                  </a:lnTo>
                  <a:cubicBezTo>
                    <a:pt x="484314" y="0"/>
                    <a:pt x="502373" y="7416"/>
                    <a:pt x="513549" y="219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2016970" y="2378823"/>
              <a:ext cx="719575" cy="328587"/>
            </a:xfrm>
            <a:custGeom>
              <a:rect b="b" l="l" r="r" t="t"/>
              <a:pathLst>
                <a:path extrusionOk="0" h="328587" w="719575">
                  <a:moveTo>
                    <a:pt x="719575" y="231305"/>
                  </a:moveTo>
                  <a:lnTo>
                    <a:pt x="0" y="328587"/>
                  </a:lnTo>
                  <a:lnTo>
                    <a:pt x="95605" y="94748"/>
                  </a:lnTo>
                  <a:cubicBezTo>
                    <a:pt x="105448" y="70662"/>
                    <a:pt x="127584" y="53530"/>
                    <a:pt x="153377" y="50044"/>
                  </a:cubicBezTo>
                  <a:lnTo>
                    <a:pt x="497725" y="3486"/>
                  </a:lnTo>
                  <a:cubicBezTo>
                    <a:pt x="523532" y="0"/>
                    <a:pt x="549427" y="10642"/>
                    <a:pt x="565315" y="31261"/>
                  </a:cubicBezTo>
                  <a:close/>
                  <a:moveTo>
                    <a:pt x="68948" y="275234"/>
                  </a:moveTo>
                  <a:lnTo>
                    <a:pt x="638924" y="198170"/>
                  </a:lnTo>
                  <a:lnTo>
                    <a:pt x="530745" y="57892"/>
                  </a:lnTo>
                  <a:cubicBezTo>
                    <a:pt x="524363" y="49606"/>
                    <a:pt x="513949" y="45326"/>
                    <a:pt x="503574" y="46736"/>
                  </a:cubicBezTo>
                  <a:lnTo>
                    <a:pt x="159226" y="93287"/>
                  </a:lnTo>
                  <a:cubicBezTo>
                    <a:pt x="148863" y="94684"/>
                    <a:pt x="139960" y="101574"/>
                    <a:pt x="135997" y="1112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1599142" y="2533817"/>
              <a:ext cx="1684832" cy="1217803"/>
            </a:xfrm>
            <a:custGeom>
              <a:rect b="b" l="l" r="r" t="t"/>
              <a:pathLst>
                <a:path extrusionOk="0" h="1217803" w="1684832">
                  <a:moveTo>
                    <a:pt x="1467015" y="1050664"/>
                  </a:moveTo>
                  <a:lnTo>
                    <a:pt x="358781" y="1200499"/>
                  </a:lnTo>
                  <a:cubicBezTo>
                    <a:pt x="230733" y="1217803"/>
                    <a:pt x="112896" y="1128045"/>
                    <a:pt x="95586" y="999998"/>
                  </a:cubicBezTo>
                  <a:lnTo>
                    <a:pt x="15862" y="410286"/>
                  </a:lnTo>
                  <a:cubicBezTo>
                    <a:pt x="0" y="292982"/>
                    <a:pt x="82238" y="185026"/>
                    <a:pt x="199542" y="169170"/>
                  </a:cubicBezTo>
                  <a:lnTo>
                    <a:pt x="1317237" y="18059"/>
                  </a:lnTo>
                  <a:cubicBezTo>
                    <a:pt x="1450797" y="0"/>
                    <a:pt x="1573714" y="93630"/>
                    <a:pt x="1591767" y="227196"/>
                  </a:cubicBezTo>
                  <a:lnTo>
                    <a:pt x="1667516" y="787469"/>
                  </a:lnTo>
                  <a:cubicBezTo>
                    <a:pt x="1684832" y="915517"/>
                    <a:pt x="1595062" y="1033348"/>
                    <a:pt x="1467015" y="10506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1578148" y="2511044"/>
              <a:ext cx="1727993" cy="1262748"/>
            </a:xfrm>
            <a:custGeom>
              <a:rect b="b" l="l" r="r" t="t"/>
              <a:pathLst>
                <a:path extrusionOk="0" h="1262748" w="1727993">
                  <a:moveTo>
                    <a:pt x="1473727" y="1097387"/>
                  </a:moveTo>
                  <a:lnTo>
                    <a:pt x="399903" y="1242567"/>
                  </a:lnTo>
                  <a:cubicBezTo>
                    <a:pt x="250647" y="1262748"/>
                    <a:pt x="112807" y="1157738"/>
                    <a:pt x="92627" y="1008481"/>
                  </a:cubicBezTo>
                  <a:lnTo>
                    <a:pt x="20180" y="472636"/>
                  </a:lnTo>
                  <a:cubicBezTo>
                    <a:pt x="0" y="323380"/>
                    <a:pt x="105003" y="185540"/>
                    <a:pt x="254260" y="165360"/>
                  </a:cubicBezTo>
                  <a:lnTo>
                    <a:pt x="1328096" y="20180"/>
                  </a:lnTo>
                  <a:cubicBezTo>
                    <a:pt x="1477346" y="0"/>
                    <a:pt x="1615185" y="105016"/>
                    <a:pt x="1635366" y="254260"/>
                  </a:cubicBezTo>
                  <a:lnTo>
                    <a:pt x="1707813" y="790111"/>
                  </a:lnTo>
                  <a:cubicBezTo>
                    <a:pt x="1727993" y="939361"/>
                    <a:pt x="1622983" y="1077207"/>
                    <a:pt x="1473727" y="1097387"/>
                  </a:cubicBezTo>
                  <a:close/>
                  <a:moveTo>
                    <a:pt x="260108" y="208610"/>
                  </a:moveTo>
                  <a:cubicBezTo>
                    <a:pt x="134702" y="225564"/>
                    <a:pt x="46462" y="341382"/>
                    <a:pt x="63417" y="466788"/>
                  </a:cubicBezTo>
                  <a:lnTo>
                    <a:pt x="135870" y="1002639"/>
                  </a:lnTo>
                  <a:cubicBezTo>
                    <a:pt x="152819" y="1128045"/>
                    <a:pt x="268643" y="1216272"/>
                    <a:pt x="394055" y="1199324"/>
                  </a:cubicBezTo>
                  <a:lnTo>
                    <a:pt x="1467885" y="1054138"/>
                  </a:lnTo>
                  <a:cubicBezTo>
                    <a:pt x="1593291" y="1037183"/>
                    <a:pt x="1681524" y="921365"/>
                    <a:pt x="1664569" y="795953"/>
                  </a:cubicBezTo>
                  <a:lnTo>
                    <a:pt x="1592129" y="260108"/>
                  </a:lnTo>
                  <a:cubicBezTo>
                    <a:pt x="1575168" y="134702"/>
                    <a:pt x="1459344" y="46469"/>
                    <a:pt x="1333938" y="634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2016784" y="2717053"/>
              <a:ext cx="850722" cy="850728"/>
            </a:xfrm>
            <a:custGeom>
              <a:rect b="b" l="l" r="r" t="t"/>
              <a:pathLst>
                <a:path extrusionOk="0" h="850728" w="850722">
                  <a:moveTo>
                    <a:pt x="821169" y="371849"/>
                  </a:moveTo>
                  <a:cubicBezTo>
                    <a:pt x="850722" y="590454"/>
                    <a:pt x="697477" y="791616"/>
                    <a:pt x="478872" y="821175"/>
                  </a:cubicBezTo>
                  <a:cubicBezTo>
                    <a:pt x="260273" y="850728"/>
                    <a:pt x="59105" y="697477"/>
                    <a:pt x="29552" y="478872"/>
                  </a:cubicBezTo>
                  <a:cubicBezTo>
                    <a:pt x="0" y="260280"/>
                    <a:pt x="153244" y="59112"/>
                    <a:pt x="371843" y="29559"/>
                  </a:cubicBezTo>
                  <a:cubicBezTo>
                    <a:pt x="590448" y="0"/>
                    <a:pt x="791616" y="153250"/>
                    <a:pt x="821169" y="3718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1993588" y="2693869"/>
              <a:ext cx="897108" cy="897096"/>
            </a:xfrm>
            <a:custGeom>
              <a:rect b="b" l="l" r="r" t="t"/>
              <a:pathLst>
                <a:path extrusionOk="0" h="897096" w="897108">
                  <a:moveTo>
                    <a:pt x="504996" y="865974"/>
                  </a:moveTo>
                  <a:cubicBezTo>
                    <a:pt x="274815" y="897096"/>
                    <a:pt x="62242" y="735158"/>
                    <a:pt x="31121" y="504977"/>
                  </a:cubicBezTo>
                  <a:cubicBezTo>
                    <a:pt x="0" y="274808"/>
                    <a:pt x="161944" y="62236"/>
                    <a:pt x="392125" y="31115"/>
                  </a:cubicBezTo>
                  <a:cubicBezTo>
                    <a:pt x="622287" y="0"/>
                    <a:pt x="834872" y="161937"/>
                    <a:pt x="865987" y="392106"/>
                  </a:cubicBezTo>
                  <a:cubicBezTo>
                    <a:pt x="897108" y="622280"/>
                    <a:pt x="735164" y="834859"/>
                    <a:pt x="504996" y="865974"/>
                  </a:cubicBezTo>
                  <a:close/>
                  <a:moveTo>
                    <a:pt x="397973" y="74358"/>
                  </a:moveTo>
                  <a:cubicBezTo>
                    <a:pt x="191636" y="102260"/>
                    <a:pt x="46469" y="292804"/>
                    <a:pt x="74364" y="499141"/>
                  </a:cubicBezTo>
                  <a:cubicBezTo>
                    <a:pt x="102260" y="705465"/>
                    <a:pt x="292817" y="850633"/>
                    <a:pt x="499154" y="822731"/>
                  </a:cubicBezTo>
                  <a:cubicBezTo>
                    <a:pt x="705472" y="794842"/>
                    <a:pt x="850639" y="604278"/>
                    <a:pt x="822750" y="397954"/>
                  </a:cubicBezTo>
                  <a:cubicBezTo>
                    <a:pt x="794848" y="191630"/>
                    <a:pt x="604291" y="46462"/>
                    <a:pt x="397973" y="7435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2171113" y="2871381"/>
              <a:ext cx="542067" cy="542074"/>
            </a:xfrm>
            <a:custGeom>
              <a:rect b="b" l="l" r="r" t="t"/>
              <a:pathLst>
                <a:path extrusionOk="0" h="542074" w="542067">
                  <a:moveTo>
                    <a:pt x="523239" y="236937"/>
                  </a:moveTo>
                  <a:cubicBezTo>
                    <a:pt x="542067" y="376231"/>
                    <a:pt x="444417" y="504405"/>
                    <a:pt x="305130" y="523239"/>
                  </a:cubicBezTo>
                  <a:cubicBezTo>
                    <a:pt x="165842" y="542074"/>
                    <a:pt x="37655" y="444423"/>
                    <a:pt x="18827" y="305130"/>
                  </a:cubicBezTo>
                  <a:cubicBezTo>
                    <a:pt x="0" y="165849"/>
                    <a:pt x="97650" y="37661"/>
                    <a:pt x="236931" y="18827"/>
                  </a:cubicBezTo>
                  <a:cubicBezTo>
                    <a:pt x="376224" y="0"/>
                    <a:pt x="504405" y="97643"/>
                    <a:pt x="523239" y="2369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2147904" y="2848175"/>
              <a:ext cx="588473" cy="588479"/>
            </a:xfrm>
            <a:custGeom>
              <a:rect b="b" l="l" r="r" t="t"/>
              <a:pathLst>
                <a:path extrusionOk="0" h="588479" w="588473">
                  <a:moveTo>
                    <a:pt x="331266" y="568071"/>
                  </a:moveTo>
                  <a:cubicBezTo>
                    <a:pt x="180282" y="588479"/>
                    <a:pt x="40830" y="482250"/>
                    <a:pt x="20415" y="331260"/>
                  </a:cubicBezTo>
                  <a:cubicBezTo>
                    <a:pt x="0" y="180270"/>
                    <a:pt x="106241" y="40824"/>
                    <a:pt x="257225" y="20408"/>
                  </a:cubicBezTo>
                  <a:cubicBezTo>
                    <a:pt x="408209" y="0"/>
                    <a:pt x="547649" y="106229"/>
                    <a:pt x="568058" y="257213"/>
                  </a:cubicBezTo>
                  <a:cubicBezTo>
                    <a:pt x="588473" y="408209"/>
                    <a:pt x="482257" y="547655"/>
                    <a:pt x="331266" y="568071"/>
                  </a:cubicBezTo>
                  <a:close/>
                  <a:moveTo>
                    <a:pt x="263074" y="63658"/>
                  </a:moveTo>
                  <a:cubicBezTo>
                    <a:pt x="135921" y="80848"/>
                    <a:pt x="46469" y="198272"/>
                    <a:pt x="63658" y="325418"/>
                  </a:cubicBezTo>
                  <a:cubicBezTo>
                    <a:pt x="80848" y="452558"/>
                    <a:pt x="198266" y="542016"/>
                    <a:pt x="325418" y="524827"/>
                  </a:cubicBezTo>
                  <a:cubicBezTo>
                    <a:pt x="452564" y="507638"/>
                    <a:pt x="542010" y="390213"/>
                    <a:pt x="524821" y="263061"/>
                  </a:cubicBezTo>
                  <a:cubicBezTo>
                    <a:pt x="507631" y="135928"/>
                    <a:pt x="390207" y="46469"/>
                    <a:pt x="263074" y="6365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2736168" y="2622790"/>
              <a:ext cx="294773" cy="163385"/>
            </a:xfrm>
            <a:custGeom>
              <a:rect b="b" l="l" r="r" t="t"/>
              <a:pathLst>
                <a:path extrusionOk="0" h="163385" w="294773">
                  <a:moveTo>
                    <a:pt x="278853" y="128898"/>
                  </a:moveTo>
                  <a:lnTo>
                    <a:pt x="33172" y="162115"/>
                  </a:lnTo>
                  <a:cubicBezTo>
                    <a:pt x="23818" y="163385"/>
                    <a:pt x="15201" y="156819"/>
                    <a:pt x="13938" y="147466"/>
                  </a:cubicBezTo>
                  <a:lnTo>
                    <a:pt x="1263" y="53714"/>
                  </a:lnTo>
                  <a:cubicBezTo>
                    <a:pt x="0" y="44361"/>
                    <a:pt x="6559" y="35744"/>
                    <a:pt x="15919" y="34480"/>
                  </a:cubicBezTo>
                  <a:lnTo>
                    <a:pt x="261600" y="1263"/>
                  </a:lnTo>
                  <a:cubicBezTo>
                    <a:pt x="270954" y="0"/>
                    <a:pt x="279565" y="6553"/>
                    <a:pt x="280835" y="15913"/>
                  </a:cubicBezTo>
                  <a:lnTo>
                    <a:pt x="293509" y="109670"/>
                  </a:lnTo>
                  <a:cubicBezTo>
                    <a:pt x="294773" y="119024"/>
                    <a:pt x="288213" y="127635"/>
                    <a:pt x="278853" y="1288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2714430" y="2601052"/>
              <a:ext cx="338245" cy="206857"/>
            </a:xfrm>
            <a:custGeom>
              <a:rect b="b" l="l" r="r" t="t"/>
              <a:pathLst>
                <a:path extrusionOk="0" h="206857" w="338245">
                  <a:moveTo>
                    <a:pt x="278911" y="175583"/>
                  </a:moveTo>
                  <a:lnTo>
                    <a:pt x="82435" y="202145"/>
                  </a:lnTo>
                  <a:cubicBezTo>
                    <a:pt x="47605" y="206857"/>
                    <a:pt x="15443" y="182352"/>
                    <a:pt x="10731" y="147529"/>
                  </a:cubicBezTo>
                  <a:lnTo>
                    <a:pt x="4711" y="102971"/>
                  </a:lnTo>
                  <a:cubicBezTo>
                    <a:pt x="0" y="68148"/>
                    <a:pt x="24504" y="35979"/>
                    <a:pt x="59328" y="31267"/>
                  </a:cubicBezTo>
                  <a:lnTo>
                    <a:pt x="255809" y="4705"/>
                  </a:lnTo>
                  <a:cubicBezTo>
                    <a:pt x="290639" y="0"/>
                    <a:pt x="322802" y="24504"/>
                    <a:pt x="327513" y="59328"/>
                  </a:cubicBezTo>
                  <a:lnTo>
                    <a:pt x="333540" y="103886"/>
                  </a:lnTo>
                  <a:cubicBezTo>
                    <a:pt x="338245" y="138709"/>
                    <a:pt x="313740" y="170872"/>
                    <a:pt x="278911" y="175583"/>
                  </a:cubicBezTo>
                  <a:close/>
                  <a:moveTo>
                    <a:pt x="65176" y="74517"/>
                  </a:moveTo>
                  <a:cubicBezTo>
                    <a:pt x="54197" y="75996"/>
                    <a:pt x="46469" y="86144"/>
                    <a:pt x="47948" y="97129"/>
                  </a:cubicBezTo>
                  <a:lnTo>
                    <a:pt x="53975" y="141681"/>
                  </a:lnTo>
                  <a:cubicBezTo>
                    <a:pt x="55460" y="152666"/>
                    <a:pt x="65601" y="160381"/>
                    <a:pt x="76587" y="158902"/>
                  </a:cubicBezTo>
                  <a:lnTo>
                    <a:pt x="273062" y="132334"/>
                  </a:lnTo>
                  <a:cubicBezTo>
                    <a:pt x="284048" y="130854"/>
                    <a:pt x="291782" y="120713"/>
                    <a:pt x="290290" y="109734"/>
                  </a:cubicBezTo>
                  <a:lnTo>
                    <a:pt x="284270" y="65176"/>
                  </a:lnTo>
                  <a:cubicBezTo>
                    <a:pt x="282784" y="54197"/>
                    <a:pt x="272637" y="46462"/>
                    <a:pt x="261658" y="479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2215904" y="2467963"/>
              <a:ext cx="285775" cy="115849"/>
            </a:xfrm>
            <a:custGeom>
              <a:rect b="b" l="l" r="r" t="t"/>
              <a:pathLst>
                <a:path extrusionOk="0" h="115849" w="285775">
                  <a:moveTo>
                    <a:pt x="246748" y="86175"/>
                  </a:moveTo>
                  <a:lnTo>
                    <a:pt x="50260" y="112744"/>
                  </a:lnTo>
                  <a:cubicBezTo>
                    <a:pt x="27311" y="115849"/>
                    <a:pt x="6203" y="99764"/>
                    <a:pt x="3105" y="76815"/>
                  </a:cubicBezTo>
                  <a:cubicBezTo>
                    <a:pt x="0" y="53879"/>
                    <a:pt x="16084" y="32772"/>
                    <a:pt x="39027" y="29667"/>
                  </a:cubicBezTo>
                  <a:lnTo>
                    <a:pt x="235508" y="3098"/>
                  </a:lnTo>
                  <a:cubicBezTo>
                    <a:pt x="258457" y="0"/>
                    <a:pt x="279565" y="16084"/>
                    <a:pt x="282670" y="39020"/>
                  </a:cubicBezTo>
                  <a:cubicBezTo>
                    <a:pt x="285775" y="61963"/>
                    <a:pt x="269684" y="83077"/>
                    <a:pt x="246748" y="861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2192670" y="2444739"/>
              <a:ext cx="332238" cy="162293"/>
            </a:xfrm>
            <a:custGeom>
              <a:rect b="b" l="l" r="r" t="t"/>
              <a:pathLst>
                <a:path extrusionOk="0" h="162293" w="332238">
                  <a:moveTo>
                    <a:pt x="272903" y="131019"/>
                  </a:moveTo>
                  <a:lnTo>
                    <a:pt x="76415" y="157587"/>
                  </a:lnTo>
                  <a:cubicBezTo>
                    <a:pt x="41586" y="162293"/>
                    <a:pt x="9423" y="137795"/>
                    <a:pt x="4711" y="102965"/>
                  </a:cubicBezTo>
                  <a:cubicBezTo>
                    <a:pt x="0" y="68148"/>
                    <a:pt x="24511" y="35979"/>
                    <a:pt x="59334" y="31267"/>
                  </a:cubicBezTo>
                  <a:lnTo>
                    <a:pt x="255822" y="4705"/>
                  </a:lnTo>
                  <a:cubicBezTo>
                    <a:pt x="290652" y="0"/>
                    <a:pt x="322821" y="24498"/>
                    <a:pt x="327526" y="59321"/>
                  </a:cubicBezTo>
                  <a:cubicBezTo>
                    <a:pt x="332238" y="94151"/>
                    <a:pt x="307727" y="126307"/>
                    <a:pt x="272903" y="131019"/>
                  </a:cubicBezTo>
                  <a:close/>
                  <a:moveTo>
                    <a:pt x="65176" y="74510"/>
                  </a:moveTo>
                  <a:cubicBezTo>
                    <a:pt x="54197" y="75996"/>
                    <a:pt x="46469" y="86144"/>
                    <a:pt x="47955" y="97129"/>
                  </a:cubicBezTo>
                  <a:cubicBezTo>
                    <a:pt x="49434" y="108102"/>
                    <a:pt x="59582" y="115830"/>
                    <a:pt x="70567" y="114338"/>
                  </a:cubicBezTo>
                  <a:lnTo>
                    <a:pt x="267055" y="87776"/>
                  </a:lnTo>
                  <a:cubicBezTo>
                    <a:pt x="278034" y="86290"/>
                    <a:pt x="285769" y="76155"/>
                    <a:pt x="284283" y="65170"/>
                  </a:cubicBezTo>
                  <a:cubicBezTo>
                    <a:pt x="282797" y="54197"/>
                    <a:pt x="272656" y="46462"/>
                    <a:pt x="261670" y="479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1916893" y="2745247"/>
              <a:ext cx="158438" cy="158432"/>
            </a:xfrm>
            <a:custGeom>
              <a:rect b="b" l="l" r="r" t="t"/>
              <a:pathLst>
                <a:path extrusionOk="0" h="158432" w="158438">
                  <a:moveTo>
                    <a:pt x="152933" y="69246"/>
                  </a:moveTo>
                  <a:cubicBezTo>
                    <a:pt x="158438" y="109956"/>
                    <a:pt x="129895" y="147427"/>
                    <a:pt x="89185" y="152933"/>
                  </a:cubicBezTo>
                  <a:cubicBezTo>
                    <a:pt x="48475" y="158432"/>
                    <a:pt x="11004" y="129895"/>
                    <a:pt x="5505" y="89185"/>
                  </a:cubicBezTo>
                  <a:cubicBezTo>
                    <a:pt x="0" y="48469"/>
                    <a:pt x="28543" y="11004"/>
                    <a:pt x="69253" y="5499"/>
                  </a:cubicBezTo>
                  <a:cubicBezTo>
                    <a:pt x="109962" y="0"/>
                    <a:pt x="147434" y="28536"/>
                    <a:pt x="152933" y="692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1893679" y="2722015"/>
              <a:ext cx="204876" cy="204895"/>
            </a:xfrm>
            <a:custGeom>
              <a:rect b="b" l="l" r="r" t="t"/>
              <a:pathLst>
                <a:path extrusionOk="0" h="204895" w="204876">
                  <a:moveTo>
                    <a:pt x="115322" y="197789"/>
                  </a:moveTo>
                  <a:cubicBezTo>
                    <a:pt x="62757" y="204895"/>
                    <a:pt x="14211" y="167906"/>
                    <a:pt x="7105" y="115335"/>
                  </a:cubicBezTo>
                  <a:cubicBezTo>
                    <a:pt x="0" y="62763"/>
                    <a:pt x="36982" y="14223"/>
                    <a:pt x="89541" y="7112"/>
                  </a:cubicBezTo>
                  <a:cubicBezTo>
                    <a:pt x="142112" y="0"/>
                    <a:pt x="190665" y="36988"/>
                    <a:pt x="197770" y="89560"/>
                  </a:cubicBezTo>
                  <a:cubicBezTo>
                    <a:pt x="204876" y="142125"/>
                    <a:pt x="167894" y="190684"/>
                    <a:pt x="115322" y="197789"/>
                  </a:cubicBezTo>
                  <a:close/>
                  <a:moveTo>
                    <a:pt x="95383" y="50355"/>
                  </a:moveTo>
                  <a:cubicBezTo>
                    <a:pt x="66675" y="54235"/>
                    <a:pt x="46462" y="80765"/>
                    <a:pt x="50342" y="109493"/>
                  </a:cubicBezTo>
                  <a:cubicBezTo>
                    <a:pt x="54235" y="138214"/>
                    <a:pt x="80752" y="158432"/>
                    <a:pt x="109474" y="154546"/>
                  </a:cubicBezTo>
                  <a:cubicBezTo>
                    <a:pt x="138201" y="150660"/>
                    <a:pt x="158413" y="124123"/>
                    <a:pt x="154520" y="95402"/>
                  </a:cubicBezTo>
                  <a:cubicBezTo>
                    <a:pt x="150641" y="66675"/>
                    <a:pt x="124117" y="46475"/>
                    <a:pt x="95383" y="503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1733355" y="3233887"/>
              <a:ext cx="84150" cy="325158"/>
            </a:xfrm>
            <a:custGeom>
              <a:rect b="b" l="l" r="r" t="t"/>
              <a:pathLst>
                <a:path extrusionOk="0" h="325158" w="84150">
                  <a:moveTo>
                    <a:pt x="63842" y="323538"/>
                  </a:moveTo>
                  <a:lnTo>
                    <a:pt x="63842" y="323538"/>
                  </a:lnTo>
                  <a:cubicBezTo>
                    <a:pt x="51898" y="325158"/>
                    <a:pt x="40913" y="316788"/>
                    <a:pt x="39300" y="304844"/>
                  </a:cubicBezTo>
                  <a:lnTo>
                    <a:pt x="1619" y="26155"/>
                  </a:lnTo>
                  <a:cubicBezTo>
                    <a:pt x="0" y="14217"/>
                    <a:pt x="8375" y="3232"/>
                    <a:pt x="20319" y="1612"/>
                  </a:cubicBezTo>
                  <a:cubicBezTo>
                    <a:pt x="32257" y="0"/>
                    <a:pt x="43249" y="8369"/>
                    <a:pt x="44862" y="20307"/>
                  </a:cubicBezTo>
                  <a:lnTo>
                    <a:pt x="82537" y="298996"/>
                  </a:lnTo>
                  <a:cubicBezTo>
                    <a:pt x="84150" y="310940"/>
                    <a:pt x="75780" y="321925"/>
                    <a:pt x="63842" y="3235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1699266" y="2981676"/>
              <a:ext cx="63842" cy="175006"/>
            </a:xfrm>
            <a:custGeom>
              <a:rect b="b" l="l" r="r" t="t"/>
              <a:pathLst>
                <a:path extrusionOk="0" h="175006" w="63842">
                  <a:moveTo>
                    <a:pt x="43529" y="173393"/>
                  </a:moveTo>
                  <a:lnTo>
                    <a:pt x="43529" y="173393"/>
                  </a:lnTo>
                  <a:cubicBezTo>
                    <a:pt x="31591" y="175006"/>
                    <a:pt x="20605" y="166643"/>
                    <a:pt x="18986" y="154698"/>
                  </a:cubicBezTo>
                  <a:lnTo>
                    <a:pt x="1606" y="26162"/>
                  </a:lnTo>
                  <a:cubicBezTo>
                    <a:pt x="0" y="14224"/>
                    <a:pt x="8362" y="3232"/>
                    <a:pt x="20307" y="1619"/>
                  </a:cubicBezTo>
                  <a:cubicBezTo>
                    <a:pt x="32251" y="0"/>
                    <a:pt x="43237" y="8375"/>
                    <a:pt x="44850" y="20320"/>
                  </a:cubicBezTo>
                  <a:lnTo>
                    <a:pt x="62230" y="148850"/>
                  </a:lnTo>
                  <a:cubicBezTo>
                    <a:pt x="63842" y="160794"/>
                    <a:pt x="55473" y="171780"/>
                    <a:pt x="43529" y="1733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</p:grpSp>
      <p:grpSp>
        <p:nvGrpSpPr>
          <p:cNvPr id="757" name="Google Shape;757;p34"/>
          <p:cNvGrpSpPr/>
          <p:nvPr/>
        </p:nvGrpSpPr>
        <p:grpSpPr>
          <a:xfrm rot="676284">
            <a:off x="2248919" y="3259660"/>
            <a:ext cx="1891747" cy="1712811"/>
            <a:chOff x="1174151" y="2373534"/>
            <a:chExt cx="2162307" cy="1877156"/>
          </a:xfrm>
        </p:grpSpPr>
        <p:sp>
          <p:nvSpPr>
            <p:cNvPr id="758" name="Google Shape;758;p34"/>
            <p:cNvSpPr/>
            <p:nvPr/>
          </p:nvSpPr>
          <p:spPr>
            <a:xfrm>
              <a:off x="1255976" y="2455355"/>
              <a:ext cx="2080482" cy="1795335"/>
            </a:xfrm>
            <a:custGeom>
              <a:rect b="b" l="l" r="r" t="t"/>
              <a:pathLst>
                <a:path extrusionOk="0" h="1795335" w="2080482">
                  <a:moveTo>
                    <a:pt x="1955203" y="1346892"/>
                  </a:moveTo>
                  <a:cubicBezTo>
                    <a:pt x="1876234" y="1147940"/>
                    <a:pt x="1797278" y="948975"/>
                    <a:pt x="1718310" y="750023"/>
                  </a:cubicBezTo>
                  <a:cubicBezTo>
                    <a:pt x="1741487" y="684561"/>
                    <a:pt x="1723186" y="605955"/>
                    <a:pt x="1671135" y="556113"/>
                  </a:cubicBezTo>
                  <a:cubicBezTo>
                    <a:pt x="1659045" y="544537"/>
                    <a:pt x="1633277" y="516591"/>
                    <a:pt x="1624761" y="514267"/>
                  </a:cubicBezTo>
                  <a:cubicBezTo>
                    <a:pt x="1583277" y="409676"/>
                    <a:pt x="1542129" y="304939"/>
                    <a:pt x="1500212" y="200520"/>
                  </a:cubicBezTo>
                  <a:cubicBezTo>
                    <a:pt x="1475219" y="138252"/>
                    <a:pt x="1445304" y="84531"/>
                    <a:pt x="1383379" y="51809"/>
                  </a:cubicBezTo>
                  <a:cubicBezTo>
                    <a:pt x="1285335" y="0"/>
                    <a:pt x="1153991" y="36233"/>
                    <a:pt x="1097089" y="131679"/>
                  </a:cubicBezTo>
                  <a:cubicBezTo>
                    <a:pt x="1081106" y="158489"/>
                    <a:pt x="1067555" y="187432"/>
                    <a:pt x="1055141" y="217220"/>
                  </a:cubicBezTo>
                  <a:cubicBezTo>
                    <a:pt x="1035532" y="208597"/>
                    <a:pt x="1014869" y="202272"/>
                    <a:pt x="993419" y="198570"/>
                  </a:cubicBezTo>
                  <a:cubicBezTo>
                    <a:pt x="917911" y="100685"/>
                    <a:pt x="792327" y="47536"/>
                    <a:pt x="667454" y="69710"/>
                  </a:cubicBezTo>
                  <a:cubicBezTo>
                    <a:pt x="543229" y="91776"/>
                    <a:pt x="456679" y="176517"/>
                    <a:pt x="414051" y="285013"/>
                  </a:cubicBezTo>
                  <a:cubicBezTo>
                    <a:pt x="314032" y="323316"/>
                    <a:pt x="244462" y="425107"/>
                    <a:pt x="263766" y="539622"/>
                  </a:cubicBezTo>
                  <a:cubicBezTo>
                    <a:pt x="272713" y="592677"/>
                    <a:pt x="296024" y="635596"/>
                    <a:pt x="328974" y="668045"/>
                  </a:cubicBezTo>
                  <a:cubicBezTo>
                    <a:pt x="307771" y="682961"/>
                    <a:pt x="288207" y="701287"/>
                    <a:pt x="270744" y="722871"/>
                  </a:cubicBezTo>
                  <a:cubicBezTo>
                    <a:pt x="81127" y="776827"/>
                    <a:pt x="0" y="1043870"/>
                    <a:pt x="196583" y="1164621"/>
                  </a:cubicBezTo>
                  <a:cubicBezTo>
                    <a:pt x="280720" y="1216317"/>
                    <a:pt x="397300" y="1206417"/>
                    <a:pt x="497719" y="1203039"/>
                  </a:cubicBezTo>
                  <a:cubicBezTo>
                    <a:pt x="530491" y="1231201"/>
                    <a:pt x="563949" y="1259846"/>
                    <a:pt x="600132" y="1280750"/>
                  </a:cubicBezTo>
                  <a:cubicBezTo>
                    <a:pt x="610457" y="1286719"/>
                    <a:pt x="621372" y="1291259"/>
                    <a:pt x="632650" y="1294847"/>
                  </a:cubicBezTo>
                  <a:cubicBezTo>
                    <a:pt x="615308" y="1338541"/>
                    <a:pt x="597966" y="1382236"/>
                    <a:pt x="580624" y="1425930"/>
                  </a:cubicBezTo>
                  <a:cubicBezTo>
                    <a:pt x="534460" y="1542243"/>
                    <a:pt x="453085" y="1716633"/>
                    <a:pt x="629704" y="1775815"/>
                  </a:cubicBezTo>
                  <a:cubicBezTo>
                    <a:pt x="687978" y="1795335"/>
                    <a:pt x="761834" y="1785327"/>
                    <a:pt x="821766" y="1785327"/>
                  </a:cubicBezTo>
                  <a:lnTo>
                    <a:pt x="1178572" y="1785327"/>
                  </a:lnTo>
                  <a:lnTo>
                    <a:pt x="1848135" y="1785327"/>
                  </a:lnTo>
                  <a:cubicBezTo>
                    <a:pt x="1970214" y="1785327"/>
                    <a:pt x="2080482" y="1702485"/>
                    <a:pt x="2042350" y="1566468"/>
                  </a:cubicBezTo>
                  <a:cubicBezTo>
                    <a:pt x="2021484" y="1492034"/>
                    <a:pt x="1983689" y="1418672"/>
                    <a:pt x="1955203" y="1346892"/>
                  </a:cubicBezTo>
                  <a:close/>
                  <a:moveTo>
                    <a:pt x="765308" y="741013"/>
                  </a:moveTo>
                  <a:cubicBezTo>
                    <a:pt x="765498" y="745832"/>
                    <a:pt x="765733" y="750639"/>
                    <a:pt x="766032" y="755427"/>
                  </a:cubicBezTo>
                  <a:cubicBezTo>
                    <a:pt x="761142" y="755453"/>
                    <a:pt x="756246" y="755453"/>
                    <a:pt x="751363" y="755535"/>
                  </a:cubicBezTo>
                  <a:cubicBezTo>
                    <a:pt x="748328" y="750671"/>
                    <a:pt x="745248" y="745858"/>
                    <a:pt x="741978" y="741235"/>
                  </a:cubicBezTo>
                  <a:cubicBezTo>
                    <a:pt x="749757" y="741159"/>
                    <a:pt x="757529" y="741095"/>
                    <a:pt x="765308" y="7410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1174151" y="2373534"/>
              <a:ext cx="2080488" cy="1795341"/>
            </a:xfrm>
            <a:custGeom>
              <a:rect b="b" l="l" r="r" t="t"/>
              <a:pathLst>
                <a:path extrusionOk="0" h="1795341" w="2080488">
                  <a:moveTo>
                    <a:pt x="1955209" y="1346898"/>
                  </a:moveTo>
                  <a:cubicBezTo>
                    <a:pt x="1876240" y="1147940"/>
                    <a:pt x="1797284" y="948982"/>
                    <a:pt x="1718316" y="750023"/>
                  </a:cubicBezTo>
                  <a:cubicBezTo>
                    <a:pt x="1741493" y="684561"/>
                    <a:pt x="1723193" y="605955"/>
                    <a:pt x="1671142" y="556113"/>
                  </a:cubicBezTo>
                  <a:cubicBezTo>
                    <a:pt x="1659045" y="544537"/>
                    <a:pt x="1633283" y="516591"/>
                    <a:pt x="1624761" y="514273"/>
                  </a:cubicBezTo>
                  <a:cubicBezTo>
                    <a:pt x="1583283" y="409676"/>
                    <a:pt x="1542135" y="304939"/>
                    <a:pt x="1500212" y="200520"/>
                  </a:cubicBezTo>
                  <a:cubicBezTo>
                    <a:pt x="1475219" y="138258"/>
                    <a:pt x="1445310" y="84531"/>
                    <a:pt x="1383385" y="51809"/>
                  </a:cubicBezTo>
                  <a:cubicBezTo>
                    <a:pt x="1285341" y="0"/>
                    <a:pt x="1153998" y="36233"/>
                    <a:pt x="1097095" y="131679"/>
                  </a:cubicBezTo>
                  <a:cubicBezTo>
                    <a:pt x="1081112" y="158489"/>
                    <a:pt x="1067562" y="187432"/>
                    <a:pt x="1055141" y="217220"/>
                  </a:cubicBezTo>
                  <a:cubicBezTo>
                    <a:pt x="1035532" y="208597"/>
                    <a:pt x="1014876" y="202272"/>
                    <a:pt x="993425" y="198570"/>
                  </a:cubicBezTo>
                  <a:cubicBezTo>
                    <a:pt x="917917" y="100691"/>
                    <a:pt x="792333" y="47536"/>
                    <a:pt x="667461" y="69710"/>
                  </a:cubicBezTo>
                  <a:cubicBezTo>
                    <a:pt x="543229" y="91776"/>
                    <a:pt x="456679" y="176517"/>
                    <a:pt x="414058" y="285019"/>
                  </a:cubicBezTo>
                  <a:cubicBezTo>
                    <a:pt x="314039" y="323316"/>
                    <a:pt x="244462" y="425107"/>
                    <a:pt x="263772" y="539622"/>
                  </a:cubicBezTo>
                  <a:cubicBezTo>
                    <a:pt x="272719" y="592677"/>
                    <a:pt x="296024" y="635596"/>
                    <a:pt x="328980" y="668051"/>
                  </a:cubicBezTo>
                  <a:cubicBezTo>
                    <a:pt x="307778" y="682961"/>
                    <a:pt x="288213" y="701293"/>
                    <a:pt x="270744" y="722877"/>
                  </a:cubicBezTo>
                  <a:cubicBezTo>
                    <a:pt x="81133" y="776827"/>
                    <a:pt x="0" y="1043876"/>
                    <a:pt x="196583" y="1164621"/>
                  </a:cubicBezTo>
                  <a:cubicBezTo>
                    <a:pt x="280727" y="1216310"/>
                    <a:pt x="397300" y="1206417"/>
                    <a:pt x="497725" y="1203039"/>
                  </a:cubicBezTo>
                  <a:cubicBezTo>
                    <a:pt x="530498" y="1231207"/>
                    <a:pt x="563956" y="1259846"/>
                    <a:pt x="600132" y="1280756"/>
                  </a:cubicBezTo>
                  <a:cubicBezTo>
                    <a:pt x="610463" y="1286719"/>
                    <a:pt x="621379" y="1291266"/>
                    <a:pt x="632656" y="1294841"/>
                  </a:cubicBezTo>
                  <a:cubicBezTo>
                    <a:pt x="615315" y="1338541"/>
                    <a:pt x="597966" y="1382242"/>
                    <a:pt x="580631" y="1425936"/>
                  </a:cubicBezTo>
                  <a:cubicBezTo>
                    <a:pt x="534460" y="1542243"/>
                    <a:pt x="453091" y="1716627"/>
                    <a:pt x="629710" y="1775809"/>
                  </a:cubicBezTo>
                  <a:cubicBezTo>
                    <a:pt x="687978" y="1795341"/>
                    <a:pt x="761841" y="1785321"/>
                    <a:pt x="821766" y="1785321"/>
                  </a:cubicBezTo>
                  <a:lnTo>
                    <a:pt x="1178579" y="1785321"/>
                  </a:lnTo>
                  <a:lnTo>
                    <a:pt x="1848142" y="1785321"/>
                  </a:lnTo>
                  <a:cubicBezTo>
                    <a:pt x="1970220" y="1785321"/>
                    <a:pt x="2080488" y="1702485"/>
                    <a:pt x="2042356" y="1566475"/>
                  </a:cubicBezTo>
                  <a:cubicBezTo>
                    <a:pt x="2021484" y="1492034"/>
                    <a:pt x="1983695" y="1418666"/>
                    <a:pt x="1955209" y="1346898"/>
                  </a:cubicBezTo>
                  <a:close/>
                  <a:moveTo>
                    <a:pt x="765308" y="741013"/>
                  </a:moveTo>
                  <a:cubicBezTo>
                    <a:pt x="765498" y="745832"/>
                    <a:pt x="765740" y="750639"/>
                    <a:pt x="766038" y="755427"/>
                  </a:cubicBezTo>
                  <a:cubicBezTo>
                    <a:pt x="761149" y="755459"/>
                    <a:pt x="756246" y="755453"/>
                    <a:pt x="751363" y="755535"/>
                  </a:cubicBezTo>
                  <a:cubicBezTo>
                    <a:pt x="748334" y="750671"/>
                    <a:pt x="745255" y="745858"/>
                    <a:pt x="741978" y="741235"/>
                  </a:cubicBezTo>
                  <a:cubicBezTo>
                    <a:pt x="749763" y="741159"/>
                    <a:pt x="757529" y="741095"/>
                    <a:pt x="765308" y="74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1569679" y="2582411"/>
              <a:ext cx="681278" cy="385654"/>
            </a:xfrm>
            <a:custGeom>
              <a:rect b="b" l="l" r="r" t="t"/>
              <a:pathLst>
                <a:path extrusionOk="0" h="385654" w="681278">
                  <a:moveTo>
                    <a:pt x="567207" y="131305"/>
                  </a:moveTo>
                  <a:cubicBezTo>
                    <a:pt x="553358" y="129743"/>
                    <a:pt x="539940" y="130479"/>
                    <a:pt x="527196" y="133108"/>
                  </a:cubicBezTo>
                  <a:cubicBezTo>
                    <a:pt x="519607" y="134670"/>
                    <a:pt x="511898" y="130613"/>
                    <a:pt x="509092" y="123386"/>
                  </a:cubicBezTo>
                  <a:cubicBezTo>
                    <a:pt x="481012" y="51123"/>
                    <a:pt x="410597" y="0"/>
                    <a:pt x="328282" y="546"/>
                  </a:cubicBezTo>
                  <a:cubicBezTo>
                    <a:pt x="255308" y="1028"/>
                    <a:pt x="189763" y="45796"/>
                    <a:pt x="156940" y="110966"/>
                  </a:cubicBezTo>
                  <a:cubicBezTo>
                    <a:pt x="143052" y="138544"/>
                    <a:pt x="137433" y="165036"/>
                    <a:pt x="137052" y="190309"/>
                  </a:cubicBezTo>
                  <a:cubicBezTo>
                    <a:pt x="136893" y="200793"/>
                    <a:pt x="127635" y="208470"/>
                    <a:pt x="117348" y="206425"/>
                  </a:cubicBezTo>
                  <a:cubicBezTo>
                    <a:pt x="105149" y="203993"/>
                    <a:pt x="92062" y="204031"/>
                    <a:pt x="78543" y="207238"/>
                  </a:cubicBezTo>
                  <a:cubicBezTo>
                    <a:pt x="44767" y="215226"/>
                    <a:pt x="17799" y="243020"/>
                    <a:pt x="11201" y="277094"/>
                  </a:cubicBezTo>
                  <a:cubicBezTo>
                    <a:pt x="0" y="334994"/>
                    <a:pt x="44043" y="385654"/>
                    <a:pt x="99923" y="385654"/>
                  </a:cubicBezTo>
                  <a:lnTo>
                    <a:pt x="329584" y="385654"/>
                  </a:lnTo>
                  <a:lnTo>
                    <a:pt x="552811" y="385654"/>
                  </a:lnTo>
                  <a:cubicBezTo>
                    <a:pt x="623817" y="385654"/>
                    <a:pt x="681278" y="327640"/>
                    <a:pt x="680377" y="256425"/>
                  </a:cubicBezTo>
                  <a:cubicBezTo>
                    <a:pt x="679583" y="193122"/>
                    <a:pt x="630116" y="138391"/>
                    <a:pt x="567207" y="1313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1551817" y="2559881"/>
              <a:ext cx="721690" cy="431120"/>
            </a:xfrm>
            <a:custGeom>
              <a:rect b="b" l="l" r="r" t="t"/>
              <a:pathLst>
                <a:path extrusionOk="0" h="431120" w="721690">
                  <a:moveTo>
                    <a:pt x="570668" y="431120"/>
                  </a:moveTo>
                  <a:lnTo>
                    <a:pt x="117786" y="431120"/>
                  </a:lnTo>
                  <a:cubicBezTo>
                    <a:pt x="83800" y="431120"/>
                    <a:pt x="51911" y="416077"/>
                    <a:pt x="30264" y="389845"/>
                  </a:cubicBezTo>
                  <a:cubicBezTo>
                    <a:pt x="8629" y="363620"/>
                    <a:pt x="0" y="329145"/>
                    <a:pt x="6553" y="295268"/>
                  </a:cubicBezTo>
                  <a:cubicBezTo>
                    <a:pt x="14763" y="252780"/>
                    <a:pt x="48748" y="217481"/>
                    <a:pt x="91116" y="207448"/>
                  </a:cubicBezTo>
                  <a:cubicBezTo>
                    <a:pt x="104838" y="204203"/>
                    <a:pt x="118649" y="203473"/>
                    <a:pt x="132219" y="205231"/>
                  </a:cubicBezTo>
                  <a:cubicBezTo>
                    <a:pt x="133667" y="177037"/>
                    <a:pt x="141090" y="149466"/>
                    <a:pt x="154317" y="123177"/>
                  </a:cubicBezTo>
                  <a:cubicBezTo>
                    <a:pt x="191687" y="48958"/>
                    <a:pt x="266928" y="660"/>
                    <a:pt x="345992" y="146"/>
                  </a:cubicBezTo>
                  <a:cubicBezTo>
                    <a:pt x="432479" y="0"/>
                    <a:pt x="512514" y="52381"/>
                    <a:pt x="546112" y="132124"/>
                  </a:cubicBezTo>
                  <a:cubicBezTo>
                    <a:pt x="559771" y="129838"/>
                    <a:pt x="573716" y="129482"/>
                    <a:pt x="587648" y="131044"/>
                  </a:cubicBezTo>
                  <a:cubicBezTo>
                    <a:pt x="661581" y="139376"/>
                    <a:pt x="720223" y="204222"/>
                    <a:pt x="721175" y="278669"/>
                  </a:cubicBezTo>
                  <a:cubicBezTo>
                    <a:pt x="721690" y="319246"/>
                    <a:pt x="706278" y="357492"/>
                    <a:pt x="677779" y="386359"/>
                  </a:cubicBezTo>
                  <a:cubicBezTo>
                    <a:pt x="649262" y="415220"/>
                    <a:pt x="611238" y="431120"/>
                    <a:pt x="570668" y="431120"/>
                  </a:cubicBezTo>
                  <a:close/>
                  <a:moveTo>
                    <a:pt x="117786" y="250164"/>
                  </a:moveTo>
                  <a:cubicBezTo>
                    <a:pt x="112452" y="250164"/>
                    <a:pt x="107067" y="250812"/>
                    <a:pt x="101688" y="252075"/>
                  </a:cubicBezTo>
                  <a:cubicBezTo>
                    <a:pt x="76561" y="258025"/>
                    <a:pt x="56432" y="278885"/>
                    <a:pt x="51581" y="303980"/>
                  </a:cubicBezTo>
                  <a:cubicBezTo>
                    <a:pt x="47580" y="324681"/>
                    <a:pt x="52565" y="344804"/>
                    <a:pt x="65646" y="360654"/>
                  </a:cubicBezTo>
                  <a:cubicBezTo>
                    <a:pt x="78543" y="376288"/>
                    <a:pt x="97548" y="385254"/>
                    <a:pt x="117786" y="385254"/>
                  </a:cubicBezTo>
                  <a:lnTo>
                    <a:pt x="570668" y="385254"/>
                  </a:lnTo>
                  <a:cubicBezTo>
                    <a:pt x="598874" y="385254"/>
                    <a:pt x="625316" y="374199"/>
                    <a:pt x="645140" y="354133"/>
                  </a:cubicBezTo>
                  <a:cubicBezTo>
                    <a:pt x="664952" y="334054"/>
                    <a:pt x="675671" y="307466"/>
                    <a:pt x="675316" y="279253"/>
                  </a:cubicBezTo>
                  <a:cubicBezTo>
                    <a:pt x="674655" y="227488"/>
                    <a:pt x="633895" y="182416"/>
                    <a:pt x="582510" y="176625"/>
                  </a:cubicBezTo>
                  <a:cubicBezTo>
                    <a:pt x="571519" y="175380"/>
                    <a:pt x="560444" y="175875"/>
                    <a:pt x="549694" y="178098"/>
                  </a:cubicBezTo>
                  <a:cubicBezTo>
                    <a:pt x="530999" y="181933"/>
                    <a:pt x="512438" y="171894"/>
                    <a:pt x="505574" y="154216"/>
                  </a:cubicBezTo>
                  <a:cubicBezTo>
                    <a:pt x="480377" y="89388"/>
                    <a:pt x="416902" y="46005"/>
                    <a:pt x="347389" y="46005"/>
                  </a:cubicBezTo>
                  <a:cubicBezTo>
                    <a:pt x="347021" y="46005"/>
                    <a:pt x="346659" y="46012"/>
                    <a:pt x="346284" y="46012"/>
                  </a:cubicBezTo>
                  <a:cubicBezTo>
                    <a:pt x="284270" y="46418"/>
                    <a:pt x="224999" y="84804"/>
                    <a:pt x="195281" y="143808"/>
                  </a:cubicBezTo>
                  <a:cubicBezTo>
                    <a:pt x="183908" y="166408"/>
                    <a:pt x="178206" y="189102"/>
                    <a:pt x="177844" y="213175"/>
                  </a:cubicBezTo>
                  <a:cubicBezTo>
                    <a:pt x="177653" y="225082"/>
                    <a:pt x="172307" y="236143"/>
                    <a:pt x="163156" y="243522"/>
                  </a:cubicBezTo>
                  <a:cubicBezTo>
                    <a:pt x="154095" y="250863"/>
                    <a:pt x="142328" y="253733"/>
                    <a:pt x="130740" y="251440"/>
                  </a:cubicBezTo>
                  <a:cubicBezTo>
                    <a:pt x="126472" y="250590"/>
                    <a:pt x="122148" y="250164"/>
                    <a:pt x="117786" y="2501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1400888" y="3129544"/>
              <a:ext cx="530879" cy="300513"/>
            </a:xfrm>
            <a:custGeom>
              <a:rect b="b" l="l" r="r" t="t"/>
              <a:pathLst>
                <a:path extrusionOk="0" h="300513" w="530879">
                  <a:moveTo>
                    <a:pt x="88887" y="102317"/>
                  </a:moveTo>
                  <a:cubicBezTo>
                    <a:pt x="99675" y="101104"/>
                    <a:pt x="110140" y="101676"/>
                    <a:pt x="120059" y="103720"/>
                  </a:cubicBezTo>
                  <a:cubicBezTo>
                    <a:pt x="125984" y="104940"/>
                    <a:pt x="131984" y="101777"/>
                    <a:pt x="134175" y="96145"/>
                  </a:cubicBezTo>
                  <a:cubicBezTo>
                    <a:pt x="156057" y="39839"/>
                    <a:pt x="210927" y="0"/>
                    <a:pt x="275062" y="425"/>
                  </a:cubicBezTo>
                  <a:cubicBezTo>
                    <a:pt x="331927" y="806"/>
                    <a:pt x="383006" y="35680"/>
                    <a:pt x="408584" y="86467"/>
                  </a:cubicBezTo>
                  <a:cubicBezTo>
                    <a:pt x="419404" y="107956"/>
                    <a:pt x="423779" y="128600"/>
                    <a:pt x="424078" y="148291"/>
                  </a:cubicBezTo>
                  <a:cubicBezTo>
                    <a:pt x="424205" y="156464"/>
                    <a:pt x="431412" y="162445"/>
                    <a:pt x="439432" y="160851"/>
                  </a:cubicBezTo>
                  <a:cubicBezTo>
                    <a:pt x="448938" y="158953"/>
                    <a:pt x="459136" y="158991"/>
                    <a:pt x="469671" y="161480"/>
                  </a:cubicBezTo>
                  <a:cubicBezTo>
                    <a:pt x="495985" y="167709"/>
                    <a:pt x="517010" y="189369"/>
                    <a:pt x="522141" y="215925"/>
                  </a:cubicBezTo>
                  <a:cubicBezTo>
                    <a:pt x="530879" y="261042"/>
                    <a:pt x="496550" y="300513"/>
                    <a:pt x="453015" y="300513"/>
                  </a:cubicBezTo>
                  <a:lnTo>
                    <a:pt x="274053" y="300513"/>
                  </a:lnTo>
                  <a:lnTo>
                    <a:pt x="100107" y="300513"/>
                  </a:lnTo>
                  <a:cubicBezTo>
                    <a:pt x="44773" y="300513"/>
                    <a:pt x="0" y="255308"/>
                    <a:pt x="698" y="199815"/>
                  </a:cubicBezTo>
                  <a:cubicBezTo>
                    <a:pt x="1320" y="150488"/>
                    <a:pt x="39858" y="107842"/>
                    <a:pt x="88887" y="1023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1378240" y="3107035"/>
              <a:ext cx="572719" cy="345948"/>
            </a:xfrm>
            <a:custGeom>
              <a:rect b="b" l="l" r="r" t="t"/>
              <a:pathLst>
                <a:path extrusionOk="0" h="345948" w="572719">
                  <a:moveTo>
                    <a:pt x="475653" y="345948"/>
                  </a:moveTo>
                  <a:lnTo>
                    <a:pt x="122751" y="345948"/>
                  </a:lnTo>
                  <a:cubicBezTo>
                    <a:pt x="89776" y="345948"/>
                    <a:pt x="58870" y="333025"/>
                    <a:pt x="35693" y="309568"/>
                  </a:cubicBezTo>
                  <a:cubicBezTo>
                    <a:pt x="12528" y="286105"/>
                    <a:pt x="0" y="255022"/>
                    <a:pt x="419" y="222034"/>
                  </a:cubicBezTo>
                  <a:cubicBezTo>
                    <a:pt x="1168" y="161518"/>
                    <a:pt x="48856" y="108813"/>
                    <a:pt x="108959" y="102031"/>
                  </a:cubicBezTo>
                  <a:lnTo>
                    <a:pt x="108972" y="102031"/>
                  </a:lnTo>
                  <a:cubicBezTo>
                    <a:pt x="118979" y="100907"/>
                    <a:pt x="128968" y="101009"/>
                    <a:pt x="138804" y="102323"/>
                  </a:cubicBezTo>
                  <a:cubicBezTo>
                    <a:pt x="166439" y="40684"/>
                    <a:pt x="228758" y="0"/>
                    <a:pt x="296735" y="0"/>
                  </a:cubicBezTo>
                  <a:lnTo>
                    <a:pt x="297865" y="0"/>
                  </a:lnTo>
                  <a:cubicBezTo>
                    <a:pt x="361353" y="425"/>
                    <a:pt x="421728" y="39147"/>
                    <a:pt x="451726" y="98659"/>
                  </a:cubicBezTo>
                  <a:cubicBezTo>
                    <a:pt x="461518" y="118129"/>
                    <a:pt x="467340" y="138493"/>
                    <a:pt x="469112" y="159315"/>
                  </a:cubicBezTo>
                  <a:cubicBezTo>
                    <a:pt x="478555" y="158629"/>
                    <a:pt x="488105" y="159429"/>
                    <a:pt x="497605" y="161677"/>
                  </a:cubicBezTo>
                  <a:cubicBezTo>
                    <a:pt x="532511" y="169932"/>
                    <a:pt x="560533" y="199034"/>
                    <a:pt x="567308" y="234080"/>
                  </a:cubicBezTo>
                  <a:cubicBezTo>
                    <a:pt x="572719" y="261962"/>
                    <a:pt x="565581" y="290347"/>
                    <a:pt x="547770" y="311937"/>
                  </a:cubicBezTo>
                  <a:cubicBezTo>
                    <a:pt x="529939" y="333559"/>
                    <a:pt x="503650" y="345948"/>
                    <a:pt x="475653" y="345948"/>
                  </a:cubicBezTo>
                  <a:close/>
                  <a:moveTo>
                    <a:pt x="114096" y="147612"/>
                  </a:moveTo>
                  <a:cubicBezTo>
                    <a:pt x="76530" y="151847"/>
                    <a:pt x="46748" y="184785"/>
                    <a:pt x="46285" y="222605"/>
                  </a:cubicBezTo>
                  <a:cubicBezTo>
                    <a:pt x="46012" y="243243"/>
                    <a:pt x="53854" y="262680"/>
                    <a:pt x="68332" y="277342"/>
                  </a:cubicBezTo>
                  <a:cubicBezTo>
                    <a:pt x="82816" y="292011"/>
                    <a:pt x="102133" y="300088"/>
                    <a:pt x="122751" y="300088"/>
                  </a:cubicBezTo>
                  <a:lnTo>
                    <a:pt x="475653" y="300088"/>
                  </a:lnTo>
                  <a:cubicBezTo>
                    <a:pt x="489915" y="300088"/>
                    <a:pt x="503307" y="293770"/>
                    <a:pt x="512387" y="282759"/>
                  </a:cubicBezTo>
                  <a:cubicBezTo>
                    <a:pt x="521595" y="271589"/>
                    <a:pt x="525106" y="257403"/>
                    <a:pt x="522281" y="242792"/>
                  </a:cubicBezTo>
                  <a:cubicBezTo>
                    <a:pt x="518864" y="225145"/>
                    <a:pt x="504710" y="210483"/>
                    <a:pt x="487032" y="206311"/>
                  </a:cubicBezTo>
                  <a:cubicBezTo>
                    <a:pt x="480136" y="204692"/>
                    <a:pt x="473227" y="204520"/>
                    <a:pt x="466566" y="205847"/>
                  </a:cubicBezTo>
                  <a:cubicBezTo>
                    <a:pt x="456056" y="207937"/>
                    <a:pt x="445363" y="205308"/>
                    <a:pt x="437108" y="198647"/>
                  </a:cubicBezTo>
                  <a:cubicBezTo>
                    <a:pt x="428821" y="191935"/>
                    <a:pt x="423970" y="181908"/>
                    <a:pt x="423799" y="171138"/>
                  </a:cubicBezTo>
                  <a:cubicBezTo>
                    <a:pt x="423532" y="153168"/>
                    <a:pt x="419265" y="136201"/>
                    <a:pt x="410756" y="119278"/>
                  </a:cubicBezTo>
                  <a:cubicBezTo>
                    <a:pt x="388435" y="74999"/>
                    <a:pt x="344004" y="46177"/>
                    <a:pt x="297573" y="45866"/>
                  </a:cubicBezTo>
                  <a:lnTo>
                    <a:pt x="296735" y="45866"/>
                  </a:lnTo>
                  <a:cubicBezTo>
                    <a:pt x="244646" y="45866"/>
                    <a:pt x="197072" y="78359"/>
                    <a:pt x="178206" y="126961"/>
                  </a:cubicBezTo>
                  <a:cubicBezTo>
                    <a:pt x="171907" y="143065"/>
                    <a:pt x="155016" y="152196"/>
                    <a:pt x="138068" y="148678"/>
                  </a:cubicBezTo>
                  <a:cubicBezTo>
                    <a:pt x="130251" y="147072"/>
                    <a:pt x="122167" y="146685"/>
                    <a:pt x="114096" y="1476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1831916" y="2531383"/>
              <a:ext cx="1251680" cy="1481816"/>
            </a:xfrm>
            <a:custGeom>
              <a:rect b="b" l="l" r="r" t="t"/>
              <a:pathLst>
                <a:path extrusionOk="0" h="1481816" w="1251680">
                  <a:moveTo>
                    <a:pt x="1226451" y="1481816"/>
                  </a:moveTo>
                  <a:lnTo>
                    <a:pt x="25228" y="1481816"/>
                  </a:lnTo>
                  <a:cubicBezTo>
                    <a:pt x="10255" y="1481816"/>
                    <a:pt x="0" y="1466716"/>
                    <a:pt x="5530" y="1452803"/>
                  </a:cubicBezTo>
                  <a:lnTo>
                    <a:pt x="557625" y="61760"/>
                  </a:lnTo>
                  <a:cubicBezTo>
                    <a:pt x="582136" y="0"/>
                    <a:pt x="669544" y="0"/>
                    <a:pt x="694055" y="61760"/>
                  </a:cubicBezTo>
                  <a:lnTo>
                    <a:pt x="1246155" y="1452803"/>
                  </a:lnTo>
                  <a:cubicBezTo>
                    <a:pt x="1251680" y="1466716"/>
                    <a:pt x="1241425" y="1481816"/>
                    <a:pt x="1226451" y="14818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1810735" y="2523894"/>
              <a:ext cx="1294041" cy="1512239"/>
            </a:xfrm>
            <a:custGeom>
              <a:rect b="b" l="l" r="r" t="t"/>
              <a:pathLst>
                <a:path extrusionOk="0" h="1512239" w="1294041">
                  <a:moveTo>
                    <a:pt x="1247628" y="1512239"/>
                  </a:moveTo>
                  <a:lnTo>
                    <a:pt x="46418" y="1512239"/>
                  </a:lnTo>
                  <a:cubicBezTo>
                    <a:pt x="31769" y="1512239"/>
                    <a:pt x="18129" y="1505007"/>
                    <a:pt x="9899" y="1492897"/>
                  </a:cubicBezTo>
                  <a:cubicBezTo>
                    <a:pt x="1670" y="1480781"/>
                    <a:pt x="0" y="1465433"/>
                    <a:pt x="5391" y="1451819"/>
                  </a:cubicBezTo>
                  <a:lnTo>
                    <a:pt x="557485" y="60788"/>
                  </a:lnTo>
                  <a:cubicBezTo>
                    <a:pt x="572369" y="23298"/>
                    <a:pt x="606678" y="0"/>
                    <a:pt x="647020" y="0"/>
                  </a:cubicBezTo>
                  <a:cubicBezTo>
                    <a:pt x="687362" y="0"/>
                    <a:pt x="721671" y="23298"/>
                    <a:pt x="736555" y="60788"/>
                  </a:cubicBezTo>
                  <a:lnTo>
                    <a:pt x="1288656" y="1451832"/>
                  </a:lnTo>
                  <a:cubicBezTo>
                    <a:pt x="1294041" y="1465433"/>
                    <a:pt x="1292377" y="1480781"/>
                    <a:pt x="1284147" y="1492897"/>
                  </a:cubicBezTo>
                  <a:cubicBezTo>
                    <a:pt x="1275918" y="1505007"/>
                    <a:pt x="1262272" y="1512239"/>
                    <a:pt x="1247628" y="1512239"/>
                  </a:cubicBezTo>
                  <a:close/>
                  <a:moveTo>
                    <a:pt x="48971" y="1466373"/>
                  </a:moveTo>
                  <a:lnTo>
                    <a:pt x="1245069" y="1466373"/>
                  </a:lnTo>
                  <a:lnTo>
                    <a:pt x="693915" y="77711"/>
                  </a:lnTo>
                  <a:cubicBezTo>
                    <a:pt x="684599" y="54228"/>
                    <a:pt x="663575" y="45859"/>
                    <a:pt x="647020" y="45859"/>
                  </a:cubicBezTo>
                  <a:cubicBezTo>
                    <a:pt x="630459" y="45859"/>
                    <a:pt x="609447" y="54228"/>
                    <a:pt x="600125" y="777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2190915" y="2531387"/>
              <a:ext cx="719537" cy="1200175"/>
            </a:xfrm>
            <a:custGeom>
              <a:rect b="b" l="l" r="r" t="t"/>
              <a:pathLst>
                <a:path extrusionOk="0" h="1200175" w="719537">
                  <a:moveTo>
                    <a:pt x="335057" y="61753"/>
                  </a:moveTo>
                  <a:cubicBezTo>
                    <a:pt x="310546" y="0"/>
                    <a:pt x="223138" y="0"/>
                    <a:pt x="198634" y="61753"/>
                  </a:cubicBezTo>
                  <a:lnTo>
                    <a:pt x="0" y="562203"/>
                  </a:lnTo>
                  <a:lnTo>
                    <a:pt x="147440" y="892054"/>
                  </a:lnTo>
                  <a:cubicBezTo>
                    <a:pt x="156800" y="912983"/>
                    <a:pt x="186321" y="913485"/>
                    <a:pt x="196386" y="892886"/>
                  </a:cubicBezTo>
                  <a:lnTo>
                    <a:pt x="247357" y="788511"/>
                  </a:lnTo>
                  <a:cubicBezTo>
                    <a:pt x="256247" y="770312"/>
                    <a:pt x="281241" y="768000"/>
                    <a:pt x="293325" y="784244"/>
                  </a:cubicBezTo>
                  <a:lnTo>
                    <a:pt x="590835" y="1184402"/>
                  </a:lnTo>
                  <a:cubicBezTo>
                    <a:pt x="602564" y="1200175"/>
                    <a:pt x="626668" y="1198549"/>
                    <a:pt x="636168" y="1181354"/>
                  </a:cubicBezTo>
                  <a:lnTo>
                    <a:pt x="719537" y="103047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2166025" y="2523892"/>
              <a:ext cx="769734" cy="1225734"/>
            </a:xfrm>
            <a:custGeom>
              <a:rect b="b" l="l" r="r" t="t"/>
              <a:pathLst>
                <a:path extrusionOk="0" h="1225734" w="769734">
                  <a:moveTo>
                    <a:pt x="637362" y="1225734"/>
                  </a:moveTo>
                  <a:cubicBezTo>
                    <a:pt x="621595" y="1225734"/>
                    <a:pt x="606818" y="1218355"/>
                    <a:pt x="597319" y="1205585"/>
                  </a:cubicBezTo>
                  <a:lnTo>
                    <a:pt x="299808" y="805421"/>
                  </a:lnTo>
                  <a:cubicBezTo>
                    <a:pt x="298913" y="804202"/>
                    <a:pt x="297611" y="803656"/>
                    <a:pt x="296151" y="803795"/>
                  </a:cubicBezTo>
                  <a:cubicBezTo>
                    <a:pt x="294627" y="803929"/>
                    <a:pt x="293522" y="804697"/>
                    <a:pt x="292849" y="806062"/>
                  </a:cubicBezTo>
                  <a:lnTo>
                    <a:pt x="241877" y="910437"/>
                  </a:lnTo>
                  <a:cubicBezTo>
                    <a:pt x="233267" y="928065"/>
                    <a:pt x="215436" y="938180"/>
                    <a:pt x="196132" y="938472"/>
                  </a:cubicBezTo>
                  <a:cubicBezTo>
                    <a:pt x="176530" y="938129"/>
                    <a:pt x="159391" y="926807"/>
                    <a:pt x="151390" y="908894"/>
                  </a:cubicBezTo>
                  <a:lnTo>
                    <a:pt x="0" y="570223"/>
                  </a:lnTo>
                  <a:lnTo>
                    <a:pt x="202196" y="60794"/>
                  </a:lnTo>
                  <a:cubicBezTo>
                    <a:pt x="217081" y="23298"/>
                    <a:pt x="251390" y="0"/>
                    <a:pt x="291731" y="0"/>
                  </a:cubicBezTo>
                  <a:cubicBezTo>
                    <a:pt x="332073" y="0"/>
                    <a:pt x="366375" y="23298"/>
                    <a:pt x="381266" y="60794"/>
                  </a:cubicBezTo>
                  <a:lnTo>
                    <a:pt x="769734" y="1039583"/>
                  </a:lnTo>
                  <a:lnTo>
                    <a:pt x="681126" y="1199940"/>
                  </a:lnTo>
                  <a:cubicBezTo>
                    <a:pt x="672877" y="1214862"/>
                    <a:pt x="657802" y="1224470"/>
                    <a:pt x="640778" y="1225613"/>
                  </a:cubicBezTo>
                  <a:cubicBezTo>
                    <a:pt x="639635" y="1225696"/>
                    <a:pt x="638498" y="1225734"/>
                    <a:pt x="637362" y="1225734"/>
                  </a:cubicBezTo>
                  <a:close/>
                  <a:moveTo>
                    <a:pt x="296646" y="757897"/>
                  </a:moveTo>
                  <a:cubicBezTo>
                    <a:pt x="312394" y="757897"/>
                    <a:pt x="327088" y="765219"/>
                    <a:pt x="336626" y="778052"/>
                  </a:cubicBezTo>
                  <a:lnTo>
                    <a:pt x="634136" y="1178217"/>
                  </a:lnTo>
                  <a:cubicBezTo>
                    <a:pt x="635019" y="1179410"/>
                    <a:pt x="636231" y="1179918"/>
                    <a:pt x="637692" y="1179849"/>
                  </a:cubicBezTo>
                  <a:cubicBezTo>
                    <a:pt x="639152" y="1179760"/>
                    <a:pt x="640270" y="1179048"/>
                    <a:pt x="640975" y="1177759"/>
                  </a:cubicBezTo>
                  <a:lnTo>
                    <a:pt x="719118" y="1036364"/>
                  </a:lnTo>
                  <a:lnTo>
                    <a:pt x="338626" y="77711"/>
                  </a:lnTo>
                  <a:cubicBezTo>
                    <a:pt x="329311" y="54235"/>
                    <a:pt x="308286" y="45866"/>
                    <a:pt x="291731" y="45866"/>
                  </a:cubicBezTo>
                  <a:cubicBezTo>
                    <a:pt x="275170" y="45866"/>
                    <a:pt x="254158" y="54235"/>
                    <a:pt x="244836" y="77711"/>
                  </a:cubicBezTo>
                  <a:lnTo>
                    <a:pt x="49777" y="569163"/>
                  </a:lnTo>
                  <a:lnTo>
                    <a:pt x="193268" y="890187"/>
                  </a:lnTo>
                  <a:cubicBezTo>
                    <a:pt x="193541" y="890784"/>
                    <a:pt x="194329" y="892562"/>
                    <a:pt x="196926" y="892606"/>
                  </a:cubicBezTo>
                  <a:cubicBezTo>
                    <a:pt x="196957" y="892613"/>
                    <a:pt x="196989" y="892613"/>
                    <a:pt x="197021" y="892613"/>
                  </a:cubicBezTo>
                  <a:cubicBezTo>
                    <a:pt x="199555" y="892613"/>
                    <a:pt x="200393" y="890879"/>
                    <a:pt x="200672" y="890314"/>
                  </a:cubicBezTo>
                  <a:lnTo>
                    <a:pt x="251644" y="785939"/>
                  </a:lnTo>
                  <a:cubicBezTo>
                    <a:pt x="259346" y="770140"/>
                    <a:pt x="274415" y="759745"/>
                    <a:pt x="291909" y="758126"/>
                  </a:cubicBezTo>
                  <a:cubicBezTo>
                    <a:pt x="293497" y="757974"/>
                    <a:pt x="295078" y="757897"/>
                    <a:pt x="296646" y="75789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2140029" y="2844808"/>
              <a:ext cx="188709" cy="1160881"/>
            </a:xfrm>
            <a:custGeom>
              <a:rect b="b" l="l" r="r" t="t"/>
              <a:pathLst>
                <a:path extrusionOk="0" h="1160881" w="188709">
                  <a:moveTo>
                    <a:pt x="178657" y="1160881"/>
                  </a:moveTo>
                  <a:lnTo>
                    <a:pt x="10052" y="1160881"/>
                  </a:lnTo>
                  <a:cubicBezTo>
                    <a:pt x="4502" y="1160881"/>
                    <a:pt x="0" y="1156385"/>
                    <a:pt x="0" y="1150835"/>
                  </a:cubicBezTo>
                  <a:lnTo>
                    <a:pt x="0" y="10052"/>
                  </a:lnTo>
                  <a:cubicBezTo>
                    <a:pt x="0" y="4502"/>
                    <a:pt x="4502" y="0"/>
                    <a:pt x="10052" y="0"/>
                  </a:cubicBezTo>
                  <a:lnTo>
                    <a:pt x="178657" y="0"/>
                  </a:lnTo>
                  <a:cubicBezTo>
                    <a:pt x="184207" y="0"/>
                    <a:pt x="188709" y="4502"/>
                    <a:pt x="188709" y="10052"/>
                  </a:cubicBezTo>
                  <a:lnTo>
                    <a:pt x="188709" y="1150835"/>
                  </a:lnTo>
                  <a:cubicBezTo>
                    <a:pt x="188709" y="1156385"/>
                    <a:pt x="184207" y="1160881"/>
                    <a:pt x="178657" y="11608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2117101" y="2821878"/>
              <a:ext cx="234562" cy="1206741"/>
            </a:xfrm>
            <a:custGeom>
              <a:rect b="b" l="l" r="r" t="t"/>
              <a:pathLst>
                <a:path extrusionOk="0" h="1206741" w="234562">
                  <a:moveTo>
                    <a:pt x="185743" y="1206741"/>
                  </a:moveTo>
                  <a:lnTo>
                    <a:pt x="48831" y="1206741"/>
                  </a:lnTo>
                  <a:cubicBezTo>
                    <a:pt x="21901" y="1206741"/>
                    <a:pt x="0" y="1184840"/>
                    <a:pt x="0" y="1157916"/>
                  </a:cubicBezTo>
                  <a:lnTo>
                    <a:pt x="0" y="48831"/>
                  </a:lnTo>
                  <a:cubicBezTo>
                    <a:pt x="0" y="21901"/>
                    <a:pt x="21901" y="0"/>
                    <a:pt x="48831" y="0"/>
                  </a:cubicBezTo>
                  <a:lnTo>
                    <a:pt x="185743" y="0"/>
                  </a:lnTo>
                  <a:cubicBezTo>
                    <a:pt x="212661" y="0"/>
                    <a:pt x="234562" y="21901"/>
                    <a:pt x="234562" y="48831"/>
                  </a:cubicBezTo>
                  <a:lnTo>
                    <a:pt x="234562" y="1157916"/>
                  </a:lnTo>
                  <a:cubicBezTo>
                    <a:pt x="234562" y="1184840"/>
                    <a:pt x="212661" y="1206741"/>
                    <a:pt x="185743" y="1206741"/>
                  </a:cubicBezTo>
                  <a:close/>
                  <a:moveTo>
                    <a:pt x="48831" y="45866"/>
                  </a:moveTo>
                  <a:cubicBezTo>
                    <a:pt x="47186" y="45866"/>
                    <a:pt x="45859" y="47193"/>
                    <a:pt x="45859" y="48831"/>
                  </a:cubicBezTo>
                  <a:lnTo>
                    <a:pt x="45859" y="1157916"/>
                  </a:lnTo>
                  <a:cubicBezTo>
                    <a:pt x="45859" y="1159548"/>
                    <a:pt x="47186" y="1160881"/>
                    <a:pt x="48831" y="1160881"/>
                  </a:cubicBezTo>
                  <a:lnTo>
                    <a:pt x="185743" y="1160881"/>
                  </a:lnTo>
                  <a:cubicBezTo>
                    <a:pt x="187363" y="1160881"/>
                    <a:pt x="188696" y="1159548"/>
                    <a:pt x="188696" y="1157916"/>
                  </a:cubicBezTo>
                  <a:lnTo>
                    <a:pt x="188696" y="48831"/>
                  </a:lnTo>
                  <a:cubicBezTo>
                    <a:pt x="188696" y="47193"/>
                    <a:pt x="187363" y="45866"/>
                    <a:pt x="185743" y="458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2085462" y="2933075"/>
              <a:ext cx="677094" cy="255911"/>
            </a:xfrm>
            <a:custGeom>
              <a:rect b="b" l="l" r="r" t="t"/>
              <a:pathLst>
                <a:path extrusionOk="0" h="255911" w="677094">
                  <a:moveTo>
                    <a:pt x="521931" y="255911"/>
                  </a:moveTo>
                  <a:lnTo>
                    <a:pt x="32645" y="255911"/>
                  </a:lnTo>
                  <a:cubicBezTo>
                    <a:pt x="14611" y="255911"/>
                    <a:pt x="0" y="241293"/>
                    <a:pt x="0" y="223266"/>
                  </a:cubicBezTo>
                  <a:lnTo>
                    <a:pt x="0" y="32645"/>
                  </a:lnTo>
                  <a:cubicBezTo>
                    <a:pt x="0" y="14611"/>
                    <a:pt x="14611" y="0"/>
                    <a:pt x="32645" y="0"/>
                  </a:cubicBezTo>
                  <a:lnTo>
                    <a:pt x="521931" y="0"/>
                  </a:lnTo>
                  <a:cubicBezTo>
                    <a:pt x="528675" y="0"/>
                    <a:pt x="535209" y="2292"/>
                    <a:pt x="540467" y="6508"/>
                  </a:cubicBezTo>
                  <a:lnTo>
                    <a:pt x="661339" y="103358"/>
                  </a:lnTo>
                  <a:cubicBezTo>
                    <a:pt x="677094" y="115970"/>
                    <a:pt x="677094" y="139934"/>
                    <a:pt x="661339" y="152552"/>
                  </a:cubicBezTo>
                  <a:lnTo>
                    <a:pt x="540467" y="249402"/>
                  </a:lnTo>
                  <a:cubicBezTo>
                    <a:pt x="535209" y="253612"/>
                    <a:pt x="528675" y="255911"/>
                    <a:pt x="521931" y="2559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2062527" y="2910136"/>
              <a:ext cx="719016" cy="301783"/>
            </a:xfrm>
            <a:custGeom>
              <a:rect b="b" l="l" r="r" t="t"/>
              <a:pathLst>
                <a:path extrusionOk="0" h="301783" w="719016">
                  <a:moveTo>
                    <a:pt x="544874" y="301783"/>
                  </a:moveTo>
                  <a:lnTo>
                    <a:pt x="55587" y="301783"/>
                  </a:lnTo>
                  <a:cubicBezTo>
                    <a:pt x="24936" y="301783"/>
                    <a:pt x="0" y="276847"/>
                    <a:pt x="0" y="246202"/>
                  </a:cubicBezTo>
                  <a:lnTo>
                    <a:pt x="0" y="55587"/>
                  </a:lnTo>
                  <a:cubicBezTo>
                    <a:pt x="0" y="24936"/>
                    <a:pt x="24936" y="0"/>
                    <a:pt x="55587" y="0"/>
                  </a:cubicBezTo>
                  <a:lnTo>
                    <a:pt x="544874" y="0"/>
                  </a:lnTo>
                  <a:cubicBezTo>
                    <a:pt x="556774" y="0"/>
                    <a:pt x="568452" y="4102"/>
                    <a:pt x="577735" y="11550"/>
                  </a:cubicBezTo>
                  <a:lnTo>
                    <a:pt x="698607" y="108400"/>
                  </a:lnTo>
                  <a:cubicBezTo>
                    <a:pt x="711587" y="118783"/>
                    <a:pt x="719016" y="134277"/>
                    <a:pt x="719016" y="150895"/>
                  </a:cubicBezTo>
                  <a:cubicBezTo>
                    <a:pt x="719016" y="167506"/>
                    <a:pt x="711587" y="183000"/>
                    <a:pt x="698607" y="193389"/>
                  </a:cubicBezTo>
                  <a:lnTo>
                    <a:pt x="577735" y="290233"/>
                  </a:lnTo>
                  <a:cubicBezTo>
                    <a:pt x="568452" y="297688"/>
                    <a:pt x="556774" y="301783"/>
                    <a:pt x="544874" y="301783"/>
                  </a:cubicBezTo>
                  <a:close/>
                  <a:moveTo>
                    <a:pt x="55587" y="45866"/>
                  </a:moveTo>
                  <a:cubicBezTo>
                    <a:pt x="50222" y="45866"/>
                    <a:pt x="45866" y="50228"/>
                    <a:pt x="45866" y="55587"/>
                  </a:cubicBezTo>
                  <a:lnTo>
                    <a:pt x="45866" y="246202"/>
                  </a:lnTo>
                  <a:cubicBezTo>
                    <a:pt x="45866" y="251561"/>
                    <a:pt x="50222" y="255917"/>
                    <a:pt x="55587" y="255917"/>
                  </a:cubicBezTo>
                  <a:lnTo>
                    <a:pt x="544874" y="255917"/>
                  </a:lnTo>
                  <a:cubicBezTo>
                    <a:pt x="546379" y="255917"/>
                    <a:pt x="547871" y="255396"/>
                    <a:pt x="549065" y="254438"/>
                  </a:cubicBezTo>
                  <a:lnTo>
                    <a:pt x="669944" y="157594"/>
                  </a:lnTo>
                  <a:cubicBezTo>
                    <a:pt x="672731" y="155346"/>
                    <a:pt x="673150" y="152431"/>
                    <a:pt x="673150" y="150895"/>
                  </a:cubicBezTo>
                  <a:cubicBezTo>
                    <a:pt x="673150" y="149351"/>
                    <a:pt x="672731" y="146430"/>
                    <a:pt x="669944" y="144195"/>
                  </a:cubicBezTo>
                  <a:lnTo>
                    <a:pt x="549065" y="47339"/>
                  </a:lnTo>
                  <a:cubicBezTo>
                    <a:pt x="547871" y="46393"/>
                    <a:pt x="546379" y="45866"/>
                    <a:pt x="544874" y="458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1706218" y="3276728"/>
              <a:ext cx="677087" cy="255911"/>
            </a:xfrm>
            <a:custGeom>
              <a:rect b="b" l="l" r="r" t="t"/>
              <a:pathLst>
                <a:path extrusionOk="0" h="255911" w="677087">
                  <a:moveTo>
                    <a:pt x="155155" y="255911"/>
                  </a:moveTo>
                  <a:lnTo>
                    <a:pt x="644442" y="255911"/>
                  </a:lnTo>
                  <a:cubicBezTo>
                    <a:pt x="662476" y="255911"/>
                    <a:pt x="677087" y="241293"/>
                    <a:pt x="677087" y="223266"/>
                  </a:cubicBezTo>
                  <a:lnTo>
                    <a:pt x="677087" y="32645"/>
                  </a:lnTo>
                  <a:cubicBezTo>
                    <a:pt x="677087" y="14617"/>
                    <a:pt x="662476" y="0"/>
                    <a:pt x="644442" y="0"/>
                  </a:cubicBezTo>
                  <a:lnTo>
                    <a:pt x="155155" y="0"/>
                  </a:lnTo>
                  <a:cubicBezTo>
                    <a:pt x="148412" y="0"/>
                    <a:pt x="141878" y="2298"/>
                    <a:pt x="136620" y="6508"/>
                  </a:cubicBezTo>
                  <a:lnTo>
                    <a:pt x="15748" y="103358"/>
                  </a:lnTo>
                  <a:cubicBezTo>
                    <a:pt x="0" y="115976"/>
                    <a:pt x="0" y="139934"/>
                    <a:pt x="15748" y="152558"/>
                  </a:cubicBezTo>
                  <a:lnTo>
                    <a:pt x="136620" y="249402"/>
                  </a:lnTo>
                  <a:cubicBezTo>
                    <a:pt x="141878" y="253619"/>
                    <a:pt x="148412" y="255911"/>
                    <a:pt x="155155" y="2559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1687219" y="3253795"/>
              <a:ext cx="719029" cy="301777"/>
            </a:xfrm>
            <a:custGeom>
              <a:rect b="b" l="l" r="r" t="t"/>
              <a:pathLst>
                <a:path extrusionOk="0" h="301777" w="719029">
                  <a:moveTo>
                    <a:pt x="663447" y="301777"/>
                  </a:moveTo>
                  <a:lnTo>
                    <a:pt x="174155" y="301777"/>
                  </a:lnTo>
                  <a:cubicBezTo>
                    <a:pt x="162255" y="301777"/>
                    <a:pt x="150583" y="297675"/>
                    <a:pt x="141281" y="290233"/>
                  </a:cubicBezTo>
                  <a:lnTo>
                    <a:pt x="20408" y="193376"/>
                  </a:lnTo>
                  <a:cubicBezTo>
                    <a:pt x="7429" y="182994"/>
                    <a:pt x="12" y="167506"/>
                    <a:pt x="0" y="150901"/>
                  </a:cubicBezTo>
                  <a:cubicBezTo>
                    <a:pt x="0" y="134283"/>
                    <a:pt x="7429" y="118795"/>
                    <a:pt x="20389" y="108400"/>
                  </a:cubicBezTo>
                  <a:lnTo>
                    <a:pt x="141281" y="11550"/>
                  </a:lnTo>
                  <a:cubicBezTo>
                    <a:pt x="150583" y="4102"/>
                    <a:pt x="162255" y="0"/>
                    <a:pt x="174155" y="0"/>
                  </a:cubicBezTo>
                  <a:lnTo>
                    <a:pt x="663447" y="0"/>
                  </a:lnTo>
                  <a:cubicBezTo>
                    <a:pt x="694093" y="0"/>
                    <a:pt x="719029" y="24936"/>
                    <a:pt x="719029" y="55581"/>
                  </a:cubicBezTo>
                  <a:lnTo>
                    <a:pt x="719029" y="246195"/>
                  </a:lnTo>
                  <a:cubicBezTo>
                    <a:pt x="719029" y="276840"/>
                    <a:pt x="694093" y="301777"/>
                    <a:pt x="663447" y="301777"/>
                  </a:cubicBezTo>
                  <a:close/>
                  <a:moveTo>
                    <a:pt x="174155" y="45866"/>
                  </a:moveTo>
                  <a:cubicBezTo>
                    <a:pt x="172605" y="45866"/>
                    <a:pt x="171151" y="46386"/>
                    <a:pt x="169945" y="47345"/>
                  </a:cubicBezTo>
                  <a:lnTo>
                    <a:pt x="49072" y="144176"/>
                  </a:lnTo>
                  <a:cubicBezTo>
                    <a:pt x="46278" y="146418"/>
                    <a:pt x="45859" y="149345"/>
                    <a:pt x="45859" y="150895"/>
                  </a:cubicBezTo>
                  <a:cubicBezTo>
                    <a:pt x="45878" y="152438"/>
                    <a:pt x="46291" y="155359"/>
                    <a:pt x="49091" y="157594"/>
                  </a:cubicBezTo>
                  <a:lnTo>
                    <a:pt x="169945" y="254444"/>
                  </a:lnTo>
                  <a:cubicBezTo>
                    <a:pt x="171151" y="255396"/>
                    <a:pt x="172605" y="255911"/>
                    <a:pt x="174155" y="255911"/>
                  </a:cubicBezTo>
                  <a:lnTo>
                    <a:pt x="663447" y="255911"/>
                  </a:lnTo>
                  <a:cubicBezTo>
                    <a:pt x="668801" y="255911"/>
                    <a:pt x="673163" y="251555"/>
                    <a:pt x="673163" y="246195"/>
                  </a:cubicBezTo>
                  <a:lnTo>
                    <a:pt x="673163" y="55581"/>
                  </a:lnTo>
                  <a:cubicBezTo>
                    <a:pt x="673163" y="50228"/>
                    <a:pt x="668801" y="45866"/>
                    <a:pt x="663447" y="458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2419176" y="2984865"/>
              <a:ext cx="136448" cy="45859"/>
            </a:xfrm>
            <a:custGeom>
              <a:rect b="b" l="l" r="r" t="t"/>
              <a:pathLst>
                <a:path extrusionOk="0" h="45859" w="136448">
                  <a:moveTo>
                    <a:pt x="0" y="22929"/>
                  </a:moveTo>
                  <a:lnTo>
                    <a:pt x="0" y="22929"/>
                  </a:lnTo>
                  <a:cubicBezTo>
                    <a:pt x="0" y="10267"/>
                    <a:pt x="10267" y="0"/>
                    <a:pt x="22929" y="0"/>
                  </a:cubicBezTo>
                  <a:lnTo>
                    <a:pt x="113518" y="0"/>
                  </a:lnTo>
                  <a:cubicBezTo>
                    <a:pt x="126180" y="0"/>
                    <a:pt x="136448" y="10267"/>
                    <a:pt x="136448" y="22929"/>
                  </a:cubicBezTo>
                  <a:cubicBezTo>
                    <a:pt x="136448" y="35598"/>
                    <a:pt x="126180" y="45859"/>
                    <a:pt x="113518" y="45859"/>
                  </a:cubicBezTo>
                  <a:lnTo>
                    <a:pt x="22929" y="45859"/>
                  </a:lnTo>
                  <a:cubicBezTo>
                    <a:pt x="10267" y="45859"/>
                    <a:pt x="0" y="35598"/>
                    <a:pt x="0" y="229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2165139" y="2984865"/>
              <a:ext cx="211169" cy="45859"/>
            </a:xfrm>
            <a:custGeom>
              <a:rect b="b" l="l" r="r" t="t"/>
              <a:pathLst>
                <a:path extrusionOk="0" h="45859" w="211169">
                  <a:moveTo>
                    <a:pt x="0" y="22929"/>
                  </a:moveTo>
                  <a:lnTo>
                    <a:pt x="0" y="22929"/>
                  </a:lnTo>
                  <a:cubicBezTo>
                    <a:pt x="0" y="10267"/>
                    <a:pt x="10267" y="0"/>
                    <a:pt x="22929" y="0"/>
                  </a:cubicBezTo>
                  <a:lnTo>
                    <a:pt x="188239" y="0"/>
                  </a:lnTo>
                  <a:cubicBezTo>
                    <a:pt x="200901" y="0"/>
                    <a:pt x="211169" y="10267"/>
                    <a:pt x="211169" y="22929"/>
                  </a:cubicBezTo>
                  <a:cubicBezTo>
                    <a:pt x="211169" y="35598"/>
                    <a:pt x="200901" y="45859"/>
                    <a:pt x="188239" y="45859"/>
                  </a:cubicBezTo>
                  <a:lnTo>
                    <a:pt x="22929" y="45859"/>
                  </a:lnTo>
                  <a:cubicBezTo>
                    <a:pt x="10267" y="45859"/>
                    <a:pt x="0" y="35598"/>
                    <a:pt x="0" y="229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1921856" y="3328505"/>
              <a:ext cx="136448" cy="45866"/>
            </a:xfrm>
            <a:custGeom>
              <a:rect b="b" l="l" r="r" t="t"/>
              <a:pathLst>
                <a:path extrusionOk="0" h="45866" w="136448">
                  <a:moveTo>
                    <a:pt x="136448" y="22936"/>
                  </a:moveTo>
                  <a:lnTo>
                    <a:pt x="136448" y="22936"/>
                  </a:lnTo>
                  <a:cubicBezTo>
                    <a:pt x="136448" y="10267"/>
                    <a:pt x="126180" y="0"/>
                    <a:pt x="113512" y="0"/>
                  </a:cubicBezTo>
                  <a:lnTo>
                    <a:pt x="22929" y="0"/>
                  </a:lnTo>
                  <a:cubicBezTo>
                    <a:pt x="10267" y="0"/>
                    <a:pt x="0" y="10267"/>
                    <a:pt x="0" y="22936"/>
                  </a:cubicBezTo>
                  <a:cubicBezTo>
                    <a:pt x="0" y="35604"/>
                    <a:pt x="10267" y="45866"/>
                    <a:pt x="22929" y="45866"/>
                  </a:cubicBezTo>
                  <a:lnTo>
                    <a:pt x="113512" y="45866"/>
                  </a:lnTo>
                  <a:cubicBezTo>
                    <a:pt x="126180" y="45866"/>
                    <a:pt x="136448" y="35604"/>
                    <a:pt x="136448" y="229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2101173" y="3328505"/>
              <a:ext cx="211169" cy="45866"/>
            </a:xfrm>
            <a:custGeom>
              <a:rect b="b" l="l" r="r" t="t"/>
              <a:pathLst>
                <a:path extrusionOk="0" h="45866" w="211169">
                  <a:moveTo>
                    <a:pt x="211169" y="22936"/>
                  </a:moveTo>
                  <a:lnTo>
                    <a:pt x="211169" y="22936"/>
                  </a:lnTo>
                  <a:cubicBezTo>
                    <a:pt x="211169" y="10267"/>
                    <a:pt x="200901" y="0"/>
                    <a:pt x="188239" y="0"/>
                  </a:cubicBezTo>
                  <a:lnTo>
                    <a:pt x="22929" y="0"/>
                  </a:lnTo>
                  <a:cubicBezTo>
                    <a:pt x="10267" y="0"/>
                    <a:pt x="0" y="10267"/>
                    <a:pt x="0" y="22936"/>
                  </a:cubicBezTo>
                  <a:cubicBezTo>
                    <a:pt x="0" y="35604"/>
                    <a:pt x="10267" y="45866"/>
                    <a:pt x="22929" y="45866"/>
                  </a:cubicBezTo>
                  <a:lnTo>
                    <a:pt x="188239" y="45866"/>
                  </a:lnTo>
                  <a:cubicBezTo>
                    <a:pt x="200901" y="45866"/>
                    <a:pt x="211169" y="35604"/>
                    <a:pt x="211169" y="229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5"/>
          <p:cNvSpPr txBox="1"/>
          <p:nvPr>
            <p:ph idx="4294967295" type="body"/>
          </p:nvPr>
        </p:nvSpPr>
        <p:spPr>
          <a:xfrm>
            <a:off x="613050" y="1167950"/>
            <a:ext cx="7917900" cy="32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The program output is based on Price of ticket to destination and number of tickets purchased.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500"/>
              <a:t>Formula for output : Price * quantity of tickets purchased</a:t>
            </a:r>
            <a:endParaRPr sz="2500"/>
          </a:p>
        </p:txBody>
      </p:sp>
      <p:sp>
        <p:nvSpPr>
          <p:cNvPr id="783" name="Google Shape;783;p35"/>
          <p:cNvSpPr txBox="1"/>
          <p:nvPr>
            <p:ph type="title"/>
          </p:nvPr>
        </p:nvSpPr>
        <p:spPr>
          <a:xfrm>
            <a:off x="980700" y="150050"/>
            <a:ext cx="7182600" cy="10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Out</a:t>
            </a:r>
            <a:r>
              <a:rPr lang="en" sz="4000"/>
              <a:t>puts</a:t>
            </a:r>
            <a:endParaRPr sz="4000"/>
          </a:p>
        </p:txBody>
      </p:sp>
      <p:grpSp>
        <p:nvGrpSpPr>
          <p:cNvPr id="784" name="Google Shape;784;p35"/>
          <p:cNvGrpSpPr/>
          <p:nvPr/>
        </p:nvGrpSpPr>
        <p:grpSpPr>
          <a:xfrm>
            <a:off x="3146709" y="3422286"/>
            <a:ext cx="1316607" cy="1336303"/>
            <a:chOff x="5736195" y="2619046"/>
            <a:chExt cx="1794721" cy="1821569"/>
          </a:xfrm>
        </p:grpSpPr>
        <p:sp>
          <p:nvSpPr>
            <p:cNvPr id="785" name="Google Shape;785;p35"/>
            <p:cNvSpPr/>
            <p:nvPr/>
          </p:nvSpPr>
          <p:spPr>
            <a:xfrm>
              <a:off x="5817083" y="2700392"/>
              <a:ext cx="1713833" cy="1740223"/>
            </a:xfrm>
            <a:custGeom>
              <a:rect b="b" l="l" r="r" t="t"/>
              <a:pathLst>
                <a:path extrusionOk="0" h="1740223" w="1713833">
                  <a:moveTo>
                    <a:pt x="1558410" y="563213"/>
                  </a:moveTo>
                  <a:cubicBezTo>
                    <a:pt x="1589373" y="543039"/>
                    <a:pt x="1621008" y="524363"/>
                    <a:pt x="1644542" y="495160"/>
                  </a:cubicBezTo>
                  <a:cubicBezTo>
                    <a:pt x="1713833" y="409162"/>
                    <a:pt x="1679975" y="306203"/>
                    <a:pt x="1609305" y="235127"/>
                  </a:cubicBezTo>
                  <a:cubicBezTo>
                    <a:pt x="1517713" y="143021"/>
                    <a:pt x="1422787" y="161182"/>
                    <a:pt x="1318533" y="190373"/>
                  </a:cubicBezTo>
                  <a:cubicBezTo>
                    <a:pt x="1264208" y="139661"/>
                    <a:pt x="1203871" y="99561"/>
                    <a:pt x="1120743" y="119056"/>
                  </a:cubicBezTo>
                  <a:cubicBezTo>
                    <a:pt x="1062393" y="132740"/>
                    <a:pt x="1021949" y="166763"/>
                    <a:pt x="998905" y="209530"/>
                  </a:cubicBezTo>
                  <a:cubicBezTo>
                    <a:pt x="959230" y="187763"/>
                    <a:pt x="914666" y="178295"/>
                    <a:pt x="860558" y="193567"/>
                  </a:cubicBezTo>
                  <a:cubicBezTo>
                    <a:pt x="789597" y="213588"/>
                    <a:pt x="746963" y="264960"/>
                    <a:pt x="731926" y="324396"/>
                  </a:cubicBezTo>
                  <a:cubicBezTo>
                    <a:pt x="573919" y="176110"/>
                    <a:pt x="340525" y="0"/>
                    <a:pt x="147091" y="99028"/>
                  </a:cubicBezTo>
                  <a:cubicBezTo>
                    <a:pt x="128625" y="104286"/>
                    <a:pt x="111880" y="114179"/>
                    <a:pt x="99561" y="129590"/>
                  </a:cubicBezTo>
                  <a:cubicBezTo>
                    <a:pt x="84067" y="141839"/>
                    <a:pt x="74142" y="158273"/>
                    <a:pt x="68789" y="176390"/>
                  </a:cubicBezTo>
                  <a:cubicBezTo>
                    <a:pt x="0" y="306851"/>
                    <a:pt x="65011" y="444182"/>
                    <a:pt x="141401" y="570541"/>
                  </a:cubicBezTo>
                  <a:cubicBezTo>
                    <a:pt x="180092" y="634549"/>
                    <a:pt x="226606" y="692169"/>
                    <a:pt x="276409" y="747064"/>
                  </a:cubicBezTo>
                  <a:cubicBezTo>
                    <a:pt x="238779" y="769550"/>
                    <a:pt x="208635" y="805859"/>
                    <a:pt x="194824" y="856634"/>
                  </a:cubicBezTo>
                  <a:cubicBezTo>
                    <a:pt x="180638" y="908761"/>
                    <a:pt x="190201" y="952525"/>
                    <a:pt x="211474" y="991692"/>
                  </a:cubicBezTo>
                  <a:cubicBezTo>
                    <a:pt x="170414" y="1013282"/>
                    <a:pt x="137172" y="1050899"/>
                    <a:pt x="122180" y="1105992"/>
                  </a:cubicBezTo>
                  <a:cubicBezTo>
                    <a:pt x="99009" y="1191177"/>
                    <a:pt x="138944" y="1254309"/>
                    <a:pt x="190582" y="1311040"/>
                  </a:cubicBezTo>
                  <a:cubicBezTo>
                    <a:pt x="161982" y="1407464"/>
                    <a:pt x="140430" y="1501432"/>
                    <a:pt x="218700" y="1587449"/>
                  </a:cubicBezTo>
                  <a:cubicBezTo>
                    <a:pt x="324618" y="1703832"/>
                    <a:pt x="461295" y="1703228"/>
                    <a:pt x="550703" y="1571288"/>
                  </a:cubicBezTo>
                  <a:cubicBezTo>
                    <a:pt x="631145" y="1452575"/>
                    <a:pt x="709434" y="1332331"/>
                    <a:pt x="787984" y="1212303"/>
                  </a:cubicBezTo>
                  <a:lnTo>
                    <a:pt x="943787" y="1343215"/>
                  </a:lnTo>
                  <a:cubicBezTo>
                    <a:pt x="933850" y="1376527"/>
                    <a:pt x="925379" y="1410347"/>
                    <a:pt x="923791" y="1444155"/>
                  </a:cubicBezTo>
                  <a:cubicBezTo>
                    <a:pt x="919518" y="1535315"/>
                    <a:pt x="977569" y="1609725"/>
                    <a:pt x="1042466" y="1666894"/>
                  </a:cubicBezTo>
                  <a:cubicBezTo>
                    <a:pt x="1125708" y="1740223"/>
                    <a:pt x="1232598" y="1725479"/>
                    <a:pt x="1298422" y="1637791"/>
                  </a:cubicBezTo>
                  <a:cubicBezTo>
                    <a:pt x="1311211" y="1620742"/>
                    <a:pt x="1323695" y="1603451"/>
                    <a:pt x="1336179" y="1586160"/>
                  </a:cubicBezTo>
                  <a:cubicBezTo>
                    <a:pt x="1388643" y="1593119"/>
                    <a:pt x="1440287" y="1584274"/>
                    <a:pt x="1485068" y="1544853"/>
                  </a:cubicBezTo>
                  <a:cubicBezTo>
                    <a:pt x="1539805" y="1496669"/>
                    <a:pt x="1555584" y="1437468"/>
                    <a:pt x="1548504" y="1374870"/>
                  </a:cubicBezTo>
                  <a:cubicBezTo>
                    <a:pt x="1566068" y="1362348"/>
                    <a:pt x="1583626" y="1349825"/>
                    <a:pt x="1600930" y="1336979"/>
                  </a:cubicBezTo>
                  <a:cubicBezTo>
                    <a:pt x="1689563" y="1271206"/>
                    <a:pt x="1703774" y="1163294"/>
                    <a:pt x="1630025" y="1079722"/>
                  </a:cubicBezTo>
                  <a:cubicBezTo>
                    <a:pt x="1572926" y="1015009"/>
                    <a:pt x="1500352" y="958259"/>
                    <a:pt x="1409426" y="961263"/>
                  </a:cubicBezTo>
                  <a:cubicBezTo>
                    <a:pt x="1375702" y="962380"/>
                    <a:pt x="1341735" y="970724"/>
                    <a:pt x="1308303" y="980566"/>
                  </a:cubicBezTo>
                  <a:cubicBezTo>
                    <a:pt x="1262627" y="925569"/>
                    <a:pt x="1216952" y="870565"/>
                    <a:pt x="1171276" y="815568"/>
                  </a:cubicBezTo>
                  <a:cubicBezTo>
                    <a:pt x="1300321" y="731450"/>
                    <a:pt x="1429372" y="647325"/>
                    <a:pt x="1558410" y="563213"/>
                  </a:cubicBezTo>
                  <a:close/>
                  <a:moveTo>
                    <a:pt x="1069441" y="1520316"/>
                  </a:moveTo>
                  <a:cubicBezTo>
                    <a:pt x="1069841" y="1520825"/>
                    <a:pt x="1070311" y="1521288"/>
                    <a:pt x="1070724" y="1521790"/>
                  </a:cubicBezTo>
                  <a:cubicBezTo>
                    <a:pt x="1063701" y="1523549"/>
                    <a:pt x="1060189" y="1523072"/>
                    <a:pt x="1069441" y="15203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5736195" y="2619046"/>
              <a:ext cx="1713839" cy="1740230"/>
            </a:xfrm>
            <a:custGeom>
              <a:rect b="b" l="l" r="r" t="t"/>
              <a:pathLst>
                <a:path extrusionOk="0" h="1740230" w="1713839">
                  <a:moveTo>
                    <a:pt x="1558416" y="563219"/>
                  </a:moveTo>
                  <a:cubicBezTo>
                    <a:pt x="1589373" y="543045"/>
                    <a:pt x="1621008" y="524370"/>
                    <a:pt x="1644542" y="495166"/>
                  </a:cubicBezTo>
                  <a:cubicBezTo>
                    <a:pt x="1713839" y="409168"/>
                    <a:pt x="1679981" y="306209"/>
                    <a:pt x="1609312" y="235127"/>
                  </a:cubicBezTo>
                  <a:cubicBezTo>
                    <a:pt x="1517719" y="143021"/>
                    <a:pt x="1422793" y="161182"/>
                    <a:pt x="1318533" y="190379"/>
                  </a:cubicBezTo>
                  <a:cubicBezTo>
                    <a:pt x="1264208" y="139668"/>
                    <a:pt x="1203877" y="99567"/>
                    <a:pt x="1120749" y="119062"/>
                  </a:cubicBezTo>
                  <a:cubicBezTo>
                    <a:pt x="1062399" y="132746"/>
                    <a:pt x="1021956" y="166770"/>
                    <a:pt x="998912" y="209537"/>
                  </a:cubicBezTo>
                  <a:cubicBezTo>
                    <a:pt x="959237" y="187769"/>
                    <a:pt x="914673" y="178301"/>
                    <a:pt x="860564" y="193567"/>
                  </a:cubicBezTo>
                  <a:cubicBezTo>
                    <a:pt x="789603" y="213588"/>
                    <a:pt x="746963" y="264966"/>
                    <a:pt x="731926" y="324396"/>
                  </a:cubicBezTo>
                  <a:cubicBezTo>
                    <a:pt x="573919" y="176117"/>
                    <a:pt x="340531" y="0"/>
                    <a:pt x="147091" y="99034"/>
                  </a:cubicBezTo>
                  <a:cubicBezTo>
                    <a:pt x="128625" y="104292"/>
                    <a:pt x="111887" y="114185"/>
                    <a:pt x="99561" y="129590"/>
                  </a:cubicBezTo>
                  <a:cubicBezTo>
                    <a:pt x="84074" y="141839"/>
                    <a:pt x="74148" y="158273"/>
                    <a:pt x="68795" y="176390"/>
                  </a:cubicBezTo>
                  <a:cubicBezTo>
                    <a:pt x="0" y="306857"/>
                    <a:pt x="65017" y="444188"/>
                    <a:pt x="141408" y="570547"/>
                  </a:cubicBezTo>
                  <a:cubicBezTo>
                    <a:pt x="180098" y="634555"/>
                    <a:pt x="226612" y="692175"/>
                    <a:pt x="276415" y="747071"/>
                  </a:cubicBezTo>
                  <a:cubicBezTo>
                    <a:pt x="238779" y="769550"/>
                    <a:pt x="208635" y="805865"/>
                    <a:pt x="194830" y="856640"/>
                  </a:cubicBezTo>
                  <a:cubicBezTo>
                    <a:pt x="180644" y="908767"/>
                    <a:pt x="190201" y="952525"/>
                    <a:pt x="211480" y="991692"/>
                  </a:cubicBezTo>
                  <a:cubicBezTo>
                    <a:pt x="170414" y="1013282"/>
                    <a:pt x="137179" y="1050899"/>
                    <a:pt x="122186" y="1105998"/>
                  </a:cubicBezTo>
                  <a:cubicBezTo>
                    <a:pt x="99009" y="1191183"/>
                    <a:pt x="138950" y="1254315"/>
                    <a:pt x="190588" y="1311046"/>
                  </a:cubicBezTo>
                  <a:cubicBezTo>
                    <a:pt x="161988" y="1407471"/>
                    <a:pt x="140430" y="1501438"/>
                    <a:pt x="218706" y="1587455"/>
                  </a:cubicBezTo>
                  <a:cubicBezTo>
                    <a:pt x="324618" y="1703838"/>
                    <a:pt x="461302" y="1703235"/>
                    <a:pt x="550703" y="1571294"/>
                  </a:cubicBezTo>
                  <a:cubicBezTo>
                    <a:pt x="631151" y="1452581"/>
                    <a:pt x="709441" y="1332331"/>
                    <a:pt x="787990" y="1212310"/>
                  </a:cubicBezTo>
                  <a:cubicBezTo>
                    <a:pt x="839920" y="1255947"/>
                    <a:pt x="891851" y="1299584"/>
                    <a:pt x="943787" y="1343215"/>
                  </a:cubicBezTo>
                  <a:cubicBezTo>
                    <a:pt x="933850" y="1376527"/>
                    <a:pt x="925379" y="1410347"/>
                    <a:pt x="923798" y="1444161"/>
                  </a:cubicBezTo>
                  <a:cubicBezTo>
                    <a:pt x="919518" y="1535315"/>
                    <a:pt x="977576" y="1609725"/>
                    <a:pt x="1042466" y="1666894"/>
                  </a:cubicBezTo>
                  <a:cubicBezTo>
                    <a:pt x="1125715" y="1740230"/>
                    <a:pt x="1232598" y="1725485"/>
                    <a:pt x="1298422" y="1637798"/>
                  </a:cubicBezTo>
                  <a:cubicBezTo>
                    <a:pt x="1311217" y="1620748"/>
                    <a:pt x="1323701" y="1603457"/>
                    <a:pt x="1336179" y="1586160"/>
                  </a:cubicBezTo>
                  <a:cubicBezTo>
                    <a:pt x="1388643" y="1593126"/>
                    <a:pt x="1440287" y="1584274"/>
                    <a:pt x="1485068" y="1544859"/>
                  </a:cubicBezTo>
                  <a:cubicBezTo>
                    <a:pt x="1539805" y="1496675"/>
                    <a:pt x="1555591" y="1437474"/>
                    <a:pt x="1548511" y="1374876"/>
                  </a:cubicBezTo>
                  <a:cubicBezTo>
                    <a:pt x="1566075" y="1362354"/>
                    <a:pt x="1583632" y="1349825"/>
                    <a:pt x="1600936" y="1336986"/>
                  </a:cubicBezTo>
                  <a:cubicBezTo>
                    <a:pt x="1689569" y="1271212"/>
                    <a:pt x="1703774" y="1163294"/>
                    <a:pt x="1630032" y="1079728"/>
                  </a:cubicBezTo>
                  <a:cubicBezTo>
                    <a:pt x="1572926" y="1015009"/>
                    <a:pt x="1500352" y="958265"/>
                    <a:pt x="1409433" y="961269"/>
                  </a:cubicBezTo>
                  <a:cubicBezTo>
                    <a:pt x="1375708" y="962386"/>
                    <a:pt x="1341742" y="970730"/>
                    <a:pt x="1308303" y="980573"/>
                  </a:cubicBezTo>
                  <a:cubicBezTo>
                    <a:pt x="1262634" y="925576"/>
                    <a:pt x="1216952" y="870572"/>
                    <a:pt x="1171282" y="815574"/>
                  </a:cubicBezTo>
                  <a:cubicBezTo>
                    <a:pt x="1300321" y="731456"/>
                    <a:pt x="1429372" y="647331"/>
                    <a:pt x="1558416" y="563219"/>
                  </a:cubicBezTo>
                  <a:close/>
                  <a:moveTo>
                    <a:pt x="1069447" y="1520316"/>
                  </a:moveTo>
                  <a:cubicBezTo>
                    <a:pt x="1069848" y="1520825"/>
                    <a:pt x="1070317" y="1521294"/>
                    <a:pt x="1070730" y="1521796"/>
                  </a:cubicBezTo>
                  <a:cubicBezTo>
                    <a:pt x="1063707" y="1523549"/>
                    <a:pt x="1060189" y="1523079"/>
                    <a:pt x="1069447" y="15203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6063808" y="3474262"/>
              <a:ext cx="229990" cy="230612"/>
            </a:xfrm>
            <a:custGeom>
              <a:rect b="b" l="l" r="r" t="t"/>
              <a:pathLst>
                <a:path extrusionOk="0" h="230612" w="229990">
                  <a:moveTo>
                    <a:pt x="229990" y="162991"/>
                  </a:moveTo>
                  <a:lnTo>
                    <a:pt x="161982" y="230612"/>
                  </a:lnTo>
                  <a:lnTo>
                    <a:pt x="18675" y="86493"/>
                  </a:lnTo>
                  <a:cubicBezTo>
                    <a:pt x="0" y="67710"/>
                    <a:pt x="82" y="37350"/>
                    <a:pt x="18865" y="18675"/>
                  </a:cubicBezTo>
                  <a:cubicBezTo>
                    <a:pt x="37642" y="0"/>
                    <a:pt x="68002" y="88"/>
                    <a:pt x="86683" y="188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6045748" y="3449333"/>
              <a:ext cx="280193" cy="287705"/>
            </a:xfrm>
            <a:custGeom>
              <a:rect b="b" l="l" r="r" t="t"/>
              <a:pathLst>
                <a:path extrusionOk="0" h="287705" w="280193">
                  <a:moveTo>
                    <a:pt x="179952" y="287705"/>
                  </a:moveTo>
                  <a:lnTo>
                    <a:pt x="20618" y="127444"/>
                  </a:lnTo>
                  <a:cubicBezTo>
                    <a:pt x="7302" y="114065"/>
                    <a:pt x="0" y="96285"/>
                    <a:pt x="50" y="77406"/>
                  </a:cubicBezTo>
                  <a:cubicBezTo>
                    <a:pt x="101" y="58527"/>
                    <a:pt x="7512" y="40798"/>
                    <a:pt x="20904" y="27476"/>
                  </a:cubicBezTo>
                  <a:cubicBezTo>
                    <a:pt x="48552" y="0"/>
                    <a:pt x="93389" y="139"/>
                    <a:pt x="120853" y="27768"/>
                  </a:cubicBezTo>
                  <a:lnTo>
                    <a:pt x="280193" y="188004"/>
                  </a:lnTo>
                  <a:close/>
                  <a:moveTo>
                    <a:pt x="70796" y="52400"/>
                  </a:moveTo>
                  <a:cubicBezTo>
                    <a:pt x="64344" y="52381"/>
                    <a:pt x="57886" y="54825"/>
                    <a:pt x="52952" y="59721"/>
                  </a:cubicBezTo>
                  <a:cubicBezTo>
                    <a:pt x="48177" y="64471"/>
                    <a:pt x="45535" y="70796"/>
                    <a:pt x="45523" y="77539"/>
                  </a:cubicBezTo>
                  <a:cubicBezTo>
                    <a:pt x="45504" y="84277"/>
                    <a:pt x="48107" y="90614"/>
                    <a:pt x="52857" y="95389"/>
                  </a:cubicBezTo>
                  <a:lnTo>
                    <a:pt x="180143" y="223392"/>
                  </a:lnTo>
                  <a:lnTo>
                    <a:pt x="215900" y="187826"/>
                  </a:lnTo>
                  <a:lnTo>
                    <a:pt x="88614" y="59823"/>
                  </a:lnTo>
                  <a:cubicBezTo>
                    <a:pt x="83712" y="54895"/>
                    <a:pt x="77266" y="52419"/>
                    <a:pt x="70796" y="524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5991167" y="3723617"/>
              <a:ext cx="229990" cy="230612"/>
            </a:xfrm>
            <a:custGeom>
              <a:rect b="b" l="l" r="r" t="t"/>
              <a:pathLst>
                <a:path extrusionOk="0" h="230612" w="229990">
                  <a:moveTo>
                    <a:pt x="229990" y="162991"/>
                  </a:moveTo>
                  <a:lnTo>
                    <a:pt x="161988" y="230612"/>
                  </a:lnTo>
                  <a:lnTo>
                    <a:pt x="18675" y="86486"/>
                  </a:lnTo>
                  <a:cubicBezTo>
                    <a:pt x="0" y="67710"/>
                    <a:pt x="88" y="37350"/>
                    <a:pt x="18865" y="18675"/>
                  </a:cubicBezTo>
                  <a:cubicBezTo>
                    <a:pt x="37642" y="0"/>
                    <a:pt x="68002" y="88"/>
                    <a:pt x="86683" y="188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5973114" y="3705553"/>
              <a:ext cx="280187" cy="280828"/>
            </a:xfrm>
            <a:custGeom>
              <a:rect b="b" l="l" r="r" t="t"/>
              <a:pathLst>
                <a:path extrusionOk="0" h="280828" w="280187">
                  <a:moveTo>
                    <a:pt x="179952" y="280828"/>
                  </a:moveTo>
                  <a:lnTo>
                    <a:pt x="20618" y="120580"/>
                  </a:lnTo>
                  <a:cubicBezTo>
                    <a:pt x="7302" y="107200"/>
                    <a:pt x="0" y="89420"/>
                    <a:pt x="44" y="70542"/>
                  </a:cubicBezTo>
                  <a:cubicBezTo>
                    <a:pt x="101" y="51657"/>
                    <a:pt x="7505" y="33928"/>
                    <a:pt x="20897" y="20612"/>
                  </a:cubicBezTo>
                  <a:cubicBezTo>
                    <a:pt x="34283" y="7308"/>
                    <a:pt x="52050" y="0"/>
                    <a:pt x="70929" y="57"/>
                  </a:cubicBezTo>
                  <a:cubicBezTo>
                    <a:pt x="89808" y="107"/>
                    <a:pt x="107537" y="7518"/>
                    <a:pt x="120846" y="20904"/>
                  </a:cubicBezTo>
                  <a:lnTo>
                    <a:pt x="280187" y="181146"/>
                  </a:lnTo>
                  <a:close/>
                  <a:moveTo>
                    <a:pt x="70796" y="45523"/>
                  </a:moveTo>
                  <a:cubicBezTo>
                    <a:pt x="64071" y="45504"/>
                    <a:pt x="57727" y="48107"/>
                    <a:pt x="52952" y="52857"/>
                  </a:cubicBezTo>
                  <a:cubicBezTo>
                    <a:pt x="48171" y="57607"/>
                    <a:pt x="45535" y="63938"/>
                    <a:pt x="45516" y="70675"/>
                  </a:cubicBezTo>
                  <a:cubicBezTo>
                    <a:pt x="45497" y="77400"/>
                    <a:pt x="48101" y="83743"/>
                    <a:pt x="52851" y="88519"/>
                  </a:cubicBezTo>
                  <a:lnTo>
                    <a:pt x="180136" y="216522"/>
                  </a:lnTo>
                  <a:lnTo>
                    <a:pt x="215893" y="180962"/>
                  </a:lnTo>
                  <a:lnTo>
                    <a:pt x="88614" y="52959"/>
                  </a:lnTo>
                  <a:cubicBezTo>
                    <a:pt x="83858" y="48183"/>
                    <a:pt x="77533" y="45542"/>
                    <a:pt x="70796" y="455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6037544" y="3278404"/>
              <a:ext cx="497103" cy="880122"/>
            </a:xfrm>
            <a:custGeom>
              <a:rect b="b" l="l" r="r" t="t"/>
              <a:pathLst>
                <a:path extrusionOk="0" h="880122" w="497103">
                  <a:moveTo>
                    <a:pt x="495166" y="277533"/>
                  </a:moveTo>
                  <a:lnTo>
                    <a:pt x="111334" y="859174"/>
                  </a:lnTo>
                  <a:cubicBezTo>
                    <a:pt x="99218" y="877525"/>
                    <a:pt x="73298" y="880122"/>
                    <a:pt x="57791" y="864520"/>
                  </a:cubicBezTo>
                  <a:lnTo>
                    <a:pt x="12160" y="818629"/>
                  </a:lnTo>
                  <a:cubicBezTo>
                    <a:pt x="3365" y="809783"/>
                    <a:pt x="0" y="796912"/>
                    <a:pt x="3333" y="784898"/>
                  </a:cubicBezTo>
                  <a:lnTo>
                    <a:pt x="219132" y="7277"/>
                  </a:lnTo>
                  <a:cubicBezTo>
                    <a:pt x="220656" y="1797"/>
                    <a:pt x="227526" y="0"/>
                    <a:pt x="231533" y="4038"/>
                  </a:cubicBezTo>
                  <a:lnTo>
                    <a:pt x="494233" y="268217"/>
                  </a:lnTo>
                  <a:cubicBezTo>
                    <a:pt x="496709" y="270713"/>
                    <a:pt x="497103" y="274599"/>
                    <a:pt x="495166" y="2775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6013476" y="3255775"/>
              <a:ext cx="546030" cy="920127"/>
            </a:xfrm>
            <a:custGeom>
              <a:rect b="b" l="l" r="r" t="t"/>
              <a:pathLst>
                <a:path extrusionOk="0" h="920127" w="546030">
                  <a:moveTo>
                    <a:pt x="106210" y="920121"/>
                  </a:moveTo>
                  <a:cubicBezTo>
                    <a:pt x="91059" y="920076"/>
                    <a:pt x="76568" y="914069"/>
                    <a:pt x="65728" y="903192"/>
                  </a:cubicBezTo>
                  <a:lnTo>
                    <a:pt x="20097" y="857288"/>
                  </a:lnTo>
                  <a:cubicBezTo>
                    <a:pt x="5575" y="842683"/>
                    <a:pt x="0" y="821283"/>
                    <a:pt x="5499" y="801446"/>
                  </a:cubicBezTo>
                  <a:lnTo>
                    <a:pt x="221291" y="23831"/>
                  </a:lnTo>
                  <a:cubicBezTo>
                    <a:pt x="224154" y="13519"/>
                    <a:pt x="232352" y="5441"/>
                    <a:pt x="242709" y="2730"/>
                  </a:cubicBezTo>
                  <a:cubicBezTo>
                    <a:pt x="253047" y="0"/>
                    <a:pt x="264172" y="3047"/>
                    <a:pt x="271716" y="10617"/>
                  </a:cubicBezTo>
                  <a:lnTo>
                    <a:pt x="534409" y="274821"/>
                  </a:lnTo>
                  <a:cubicBezTo>
                    <a:pt x="544429" y="284886"/>
                    <a:pt x="546030" y="300812"/>
                    <a:pt x="538213" y="312667"/>
                  </a:cubicBezTo>
                  <a:lnTo>
                    <a:pt x="538200" y="312680"/>
                  </a:lnTo>
                  <a:lnTo>
                    <a:pt x="154374" y="894321"/>
                  </a:lnTo>
                  <a:cubicBezTo>
                    <a:pt x="144811" y="908799"/>
                    <a:pt x="129438" y="918102"/>
                    <a:pt x="112166" y="919835"/>
                  </a:cubicBezTo>
                  <a:cubicBezTo>
                    <a:pt x="110178" y="920026"/>
                    <a:pt x="108197" y="920127"/>
                    <a:pt x="106210" y="920121"/>
                  </a:cubicBezTo>
                  <a:close/>
                  <a:moveTo>
                    <a:pt x="258051" y="61366"/>
                  </a:moveTo>
                  <a:lnTo>
                    <a:pt x="49301" y="813606"/>
                  </a:lnTo>
                  <a:cubicBezTo>
                    <a:pt x="48158" y="817746"/>
                    <a:pt x="49326" y="822197"/>
                    <a:pt x="52355" y="825233"/>
                  </a:cubicBezTo>
                  <a:lnTo>
                    <a:pt x="97967" y="871124"/>
                  </a:lnTo>
                  <a:cubicBezTo>
                    <a:pt x="101485" y="874636"/>
                    <a:pt x="105524" y="874788"/>
                    <a:pt x="107645" y="874585"/>
                  </a:cubicBezTo>
                  <a:cubicBezTo>
                    <a:pt x="109759" y="874369"/>
                    <a:pt x="113696" y="873404"/>
                    <a:pt x="116439" y="869276"/>
                  </a:cubicBezTo>
                  <a:lnTo>
                    <a:pt x="493395" y="298049"/>
                  </a:lnTo>
                  <a:close/>
                  <a:moveTo>
                    <a:pt x="500246" y="287654"/>
                  </a:moveTo>
                  <a:cubicBezTo>
                    <a:pt x="500246" y="287654"/>
                    <a:pt x="500227" y="287667"/>
                    <a:pt x="500227" y="287680"/>
                  </a:cubicBezTo>
                  <a:lnTo>
                    <a:pt x="500259" y="2876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6597146" y="2943927"/>
              <a:ext cx="229997" cy="230612"/>
            </a:xfrm>
            <a:custGeom>
              <a:rect b="b" l="l" r="r" t="t"/>
              <a:pathLst>
                <a:path extrusionOk="0" h="230612" w="229997">
                  <a:moveTo>
                    <a:pt x="161988" y="230612"/>
                  </a:moveTo>
                  <a:lnTo>
                    <a:pt x="229997" y="162991"/>
                  </a:lnTo>
                  <a:lnTo>
                    <a:pt x="86683" y="18865"/>
                  </a:lnTo>
                  <a:cubicBezTo>
                    <a:pt x="68008" y="82"/>
                    <a:pt x="37649" y="0"/>
                    <a:pt x="18872" y="18675"/>
                  </a:cubicBezTo>
                  <a:cubicBezTo>
                    <a:pt x="88" y="37344"/>
                    <a:pt x="0" y="67710"/>
                    <a:pt x="18681" y="864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6572221" y="2919002"/>
              <a:ext cx="287070" cy="287680"/>
            </a:xfrm>
            <a:custGeom>
              <a:rect b="b" l="l" r="r" t="t"/>
              <a:pathLst>
                <a:path extrusionOk="0" h="287680" w="287070">
                  <a:moveTo>
                    <a:pt x="186817" y="287680"/>
                  </a:moveTo>
                  <a:lnTo>
                    <a:pt x="27482" y="127438"/>
                  </a:lnTo>
                  <a:cubicBezTo>
                    <a:pt x="0" y="99802"/>
                    <a:pt x="120" y="54959"/>
                    <a:pt x="27762" y="27476"/>
                  </a:cubicBezTo>
                  <a:cubicBezTo>
                    <a:pt x="55397" y="0"/>
                    <a:pt x="100247" y="126"/>
                    <a:pt x="127730" y="27762"/>
                  </a:cubicBezTo>
                  <a:lnTo>
                    <a:pt x="287070" y="188004"/>
                  </a:lnTo>
                  <a:close/>
                  <a:moveTo>
                    <a:pt x="77673" y="52400"/>
                  </a:moveTo>
                  <a:cubicBezTo>
                    <a:pt x="71221" y="52381"/>
                    <a:pt x="64744" y="54825"/>
                    <a:pt x="59817" y="59721"/>
                  </a:cubicBezTo>
                  <a:cubicBezTo>
                    <a:pt x="49961" y="69526"/>
                    <a:pt x="49917" y="85521"/>
                    <a:pt x="59721" y="95383"/>
                  </a:cubicBezTo>
                  <a:lnTo>
                    <a:pt x="187001" y="223386"/>
                  </a:lnTo>
                  <a:lnTo>
                    <a:pt x="222770" y="187826"/>
                  </a:lnTo>
                  <a:lnTo>
                    <a:pt x="95491" y="59816"/>
                  </a:lnTo>
                  <a:cubicBezTo>
                    <a:pt x="90589" y="54895"/>
                    <a:pt x="84143" y="52419"/>
                    <a:pt x="77673" y="524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6846910" y="2872701"/>
              <a:ext cx="229990" cy="230612"/>
            </a:xfrm>
            <a:custGeom>
              <a:rect b="b" l="l" r="r" t="t"/>
              <a:pathLst>
                <a:path extrusionOk="0" h="230612" w="229990">
                  <a:moveTo>
                    <a:pt x="161982" y="230612"/>
                  </a:moveTo>
                  <a:lnTo>
                    <a:pt x="229990" y="162991"/>
                  </a:lnTo>
                  <a:lnTo>
                    <a:pt x="86683" y="18865"/>
                  </a:lnTo>
                  <a:cubicBezTo>
                    <a:pt x="68008" y="82"/>
                    <a:pt x="37642" y="0"/>
                    <a:pt x="18865" y="18675"/>
                  </a:cubicBezTo>
                  <a:cubicBezTo>
                    <a:pt x="88" y="37344"/>
                    <a:pt x="0" y="67710"/>
                    <a:pt x="18675" y="864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6821985" y="2847769"/>
              <a:ext cx="287070" cy="287686"/>
            </a:xfrm>
            <a:custGeom>
              <a:rect b="b" l="l" r="r" t="t"/>
              <a:pathLst>
                <a:path extrusionOk="0" h="287686" w="287070">
                  <a:moveTo>
                    <a:pt x="186810" y="287686"/>
                  </a:moveTo>
                  <a:lnTo>
                    <a:pt x="27476" y="127438"/>
                  </a:lnTo>
                  <a:cubicBezTo>
                    <a:pt x="0" y="99809"/>
                    <a:pt x="120" y="54965"/>
                    <a:pt x="27762" y="27482"/>
                  </a:cubicBezTo>
                  <a:cubicBezTo>
                    <a:pt x="55397" y="0"/>
                    <a:pt x="100247" y="133"/>
                    <a:pt x="127723" y="27768"/>
                  </a:cubicBezTo>
                  <a:lnTo>
                    <a:pt x="287070" y="188010"/>
                  </a:lnTo>
                  <a:close/>
                  <a:moveTo>
                    <a:pt x="77673" y="52406"/>
                  </a:moveTo>
                  <a:cubicBezTo>
                    <a:pt x="71215" y="52387"/>
                    <a:pt x="64744" y="54825"/>
                    <a:pt x="59817" y="59721"/>
                  </a:cubicBezTo>
                  <a:cubicBezTo>
                    <a:pt x="49961" y="69532"/>
                    <a:pt x="49917" y="85528"/>
                    <a:pt x="59715" y="95389"/>
                  </a:cubicBezTo>
                  <a:lnTo>
                    <a:pt x="187001" y="223393"/>
                  </a:lnTo>
                  <a:lnTo>
                    <a:pt x="222770" y="187826"/>
                  </a:lnTo>
                  <a:lnTo>
                    <a:pt x="95491" y="59823"/>
                  </a:lnTo>
                  <a:cubicBezTo>
                    <a:pt x="90589" y="54902"/>
                    <a:pt x="84131" y="52425"/>
                    <a:pt x="77673" y="5240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6400451" y="2920761"/>
              <a:ext cx="880979" cy="494144"/>
            </a:xfrm>
            <a:custGeom>
              <a:rect b="b" l="l" r="r" t="t"/>
              <a:pathLst>
                <a:path extrusionOk="0" h="494144" w="880979">
                  <a:moveTo>
                    <a:pt x="276015" y="492226"/>
                  </a:moveTo>
                  <a:lnTo>
                    <a:pt x="859815" y="111690"/>
                  </a:lnTo>
                  <a:cubicBezTo>
                    <a:pt x="878243" y="99682"/>
                    <a:pt x="880979" y="73774"/>
                    <a:pt x="865473" y="58178"/>
                  </a:cubicBezTo>
                  <a:lnTo>
                    <a:pt x="819835" y="12287"/>
                  </a:lnTo>
                  <a:cubicBezTo>
                    <a:pt x="811047" y="3441"/>
                    <a:pt x="798182" y="0"/>
                    <a:pt x="786155" y="3270"/>
                  </a:cubicBezTo>
                  <a:lnTo>
                    <a:pt x="7327" y="214668"/>
                  </a:lnTo>
                  <a:cubicBezTo>
                    <a:pt x="1835" y="216153"/>
                    <a:pt x="0" y="223018"/>
                    <a:pt x="4013" y="227056"/>
                  </a:cubicBezTo>
                  <a:lnTo>
                    <a:pt x="266706" y="491242"/>
                  </a:lnTo>
                  <a:cubicBezTo>
                    <a:pt x="269189" y="493731"/>
                    <a:pt x="273075" y="494144"/>
                    <a:pt x="276015" y="4922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6377832" y="2896696"/>
              <a:ext cx="922413" cy="540213"/>
            </a:xfrm>
            <a:custGeom>
              <a:rect b="b" l="l" r="r" t="t"/>
              <a:pathLst>
                <a:path extrusionOk="0" h="540213" w="922413">
                  <a:moveTo>
                    <a:pt x="294551" y="540194"/>
                  </a:moveTo>
                  <a:cubicBezTo>
                    <a:pt x="286715" y="540175"/>
                    <a:pt x="278968" y="537140"/>
                    <a:pt x="273183" y="531317"/>
                  </a:cubicBezTo>
                  <a:lnTo>
                    <a:pt x="10515" y="267144"/>
                  </a:lnTo>
                  <a:cubicBezTo>
                    <a:pt x="2978" y="259581"/>
                    <a:pt x="0" y="248437"/>
                    <a:pt x="2768" y="238093"/>
                  </a:cubicBezTo>
                  <a:cubicBezTo>
                    <a:pt x="5537" y="227749"/>
                    <a:pt x="13684" y="219582"/>
                    <a:pt x="24022" y="216788"/>
                  </a:cubicBezTo>
                  <a:lnTo>
                    <a:pt x="802811" y="5397"/>
                  </a:lnTo>
                  <a:cubicBezTo>
                    <a:pt x="822680" y="0"/>
                    <a:pt x="844073" y="5721"/>
                    <a:pt x="858583" y="20319"/>
                  </a:cubicBezTo>
                  <a:lnTo>
                    <a:pt x="904214" y="66217"/>
                  </a:lnTo>
                  <a:cubicBezTo>
                    <a:pt x="916451" y="78524"/>
                    <a:pt x="922413" y="95478"/>
                    <a:pt x="920584" y="112737"/>
                  </a:cubicBezTo>
                  <a:cubicBezTo>
                    <a:pt x="918756" y="130003"/>
                    <a:pt x="909377" y="145326"/>
                    <a:pt x="894848" y="154800"/>
                  </a:cubicBezTo>
                  <a:lnTo>
                    <a:pt x="311016" y="535362"/>
                  </a:lnTo>
                  <a:cubicBezTo>
                    <a:pt x="305993" y="538619"/>
                    <a:pt x="300247" y="540213"/>
                    <a:pt x="294551" y="540194"/>
                  </a:cubicBezTo>
                  <a:close/>
                  <a:moveTo>
                    <a:pt x="61334" y="253771"/>
                  </a:moveTo>
                  <a:lnTo>
                    <a:pt x="296672" y="490442"/>
                  </a:lnTo>
                  <a:lnTo>
                    <a:pt x="870032" y="116706"/>
                  </a:lnTo>
                  <a:cubicBezTo>
                    <a:pt x="874166" y="114007"/>
                    <a:pt x="875150" y="110064"/>
                    <a:pt x="875379" y="107956"/>
                  </a:cubicBezTo>
                  <a:cubicBezTo>
                    <a:pt x="875595" y="105841"/>
                    <a:pt x="875461" y="101777"/>
                    <a:pt x="871975" y="98278"/>
                  </a:cubicBezTo>
                  <a:lnTo>
                    <a:pt x="826344" y="52381"/>
                  </a:lnTo>
                  <a:cubicBezTo>
                    <a:pt x="823315" y="49339"/>
                    <a:pt x="818864" y="48158"/>
                    <a:pt x="814717" y="49275"/>
                  </a:cubicBezTo>
                  <a:close/>
                  <a:moveTo>
                    <a:pt x="286277" y="497204"/>
                  </a:moveTo>
                  <a:cubicBezTo>
                    <a:pt x="286277" y="497217"/>
                    <a:pt x="286264" y="497217"/>
                    <a:pt x="286264" y="49721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5892615" y="2806214"/>
              <a:ext cx="1260055" cy="1266647"/>
            </a:xfrm>
            <a:custGeom>
              <a:rect b="b" l="l" r="r" t="t"/>
              <a:pathLst>
                <a:path extrusionOk="0" h="1266647" w="1260055">
                  <a:moveTo>
                    <a:pt x="134054" y="26276"/>
                  </a:moveTo>
                  <a:cubicBezTo>
                    <a:pt x="66548" y="0"/>
                    <a:pt x="0" y="66173"/>
                    <a:pt x="25895" y="133826"/>
                  </a:cubicBezTo>
                  <a:cubicBezTo>
                    <a:pt x="79578" y="274066"/>
                    <a:pt x="136759" y="375786"/>
                    <a:pt x="267696" y="507460"/>
                  </a:cubicBezTo>
                  <a:lnTo>
                    <a:pt x="413232" y="653821"/>
                  </a:lnTo>
                  <a:lnTo>
                    <a:pt x="1033672" y="1175023"/>
                  </a:lnTo>
                  <a:cubicBezTo>
                    <a:pt x="1080509" y="1214367"/>
                    <a:pt x="1135576" y="1242688"/>
                    <a:pt x="1194822" y="1257884"/>
                  </a:cubicBezTo>
                  <a:cubicBezTo>
                    <a:pt x="1228959" y="1266647"/>
                    <a:pt x="1260055" y="1235729"/>
                    <a:pt x="1251489" y="1201540"/>
                  </a:cubicBezTo>
                  <a:cubicBezTo>
                    <a:pt x="1236624" y="1142206"/>
                    <a:pt x="1208620" y="1086980"/>
                    <a:pt x="1169536" y="1039926"/>
                  </a:cubicBezTo>
                  <a:lnTo>
                    <a:pt x="651852" y="416547"/>
                  </a:lnTo>
                  <a:lnTo>
                    <a:pt x="506323" y="270186"/>
                  </a:lnTo>
                  <a:cubicBezTo>
                    <a:pt x="375380" y="138506"/>
                    <a:pt x="273989" y="80746"/>
                    <a:pt x="134054" y="26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5882041" y="2795816"/>
              <a:ext cx="1290104" cy="1292580"/>
            </a:xfrm>
            <a:custGeom>
              <a:rect b="b" l="l" r="r" t="t"/>
              <a:pathLst>
                <a:path extrusionOk="0" h="1292580" w="1290104">
                  <a:moveTo>
                    <a:pt x="1217002" y="1292529"/>
                  </a:moveTo>
                  <a:cubicBezTo>
                    <a:pt x="1211275" y="1292510"/>
                    <a:pt x="1205496" y="1291786"/>
                    <a:pt x="1199749" y="1290307"/>
                  </a:cubicBezTo>
                  <a:cubicBezTo>
                    <a:pt x="1137570" y="1274349"/>
                    <a:pt x="1078750" y="1244098"/>
                    <a:pt x="1029620" y="1202836"/>
                  </a:cubicBezTo>
                  <a:lnTo>
                    <a:pt x="407676" y="680250"/>
                  </a:lnTo>
                  <a:lnTo>
                    <a:pt x="262153" y="533888"/>
                  </a:lnTo>
                  <a:cubicBezTo>
                    <a:pt x="124967" y="395941"/>
                    <a:pt x="67735" y="289528"/>
                    <a:pt x="15233" y="152342"/>
                  </a:cubicBezTo>
                  <a:cubicBezTo>
                    <a:pt x="0" y="112522"/>
                    <a:pt x="9302" y="69132"/>
                    <a:pt x="39509" y="39096"/>
                  </a:cubicBezTo>
                  <a:cubicBezTo>
                    <a:pt x="69697" y="9061"/>
                    <a:pt x="113144" y="0"/>
                    <a:pt x="152876" y="15493"/>
                  </a:cubicBezTo>
                  <a:cubicBezTo>
                    <a:pt x="289756" y="68764"/>
                    <a:pt x="395846" y="126606"/>
                    <a:pt x="533018" y="264553"/>
                  </a:cubicBezTo>
                  <a:lnTo>
                    <a:pt x="679913" y="412419"/>
                  </a:lnTo>
                  <a:lnTo>
                    <a:pt x="1197603" y="1035799"/>
                  </a:lnTo>
                  <a:cubicBezTo>
                    <a:pt x="1238611" y="1085183"/>
                    <a:pt x="1268520" y="1144174"/>
                    <a:pt x="1284122" y="1206411"/>
                  </a:cubicBezTo>
                  <a:cubicBezTo>
                    <a:pt x="1290104" y="1230318"/>
                    <a:pt x="1283239" y="1254956"/>
                    <a:pt x="1265770" y="1272336"/>
                  </a:cubicBezTo>
                  <a:cubicBezTo>
                    <a:pt x="1252499" y="1285525"/>
                    <a:pt x="1235074" y="1292580"/>
                    <a:pt x="1217002" y="1292529"/>
                  </a:cubicBezTo>
                  <a:close/>
                  <a:moveTo>
                    <a:pt x="439191" y="647465"/>
                  </a:moveTo>
                  <a:lnTo>
                    <a:pt x="1058881" y="1168018"/>
                  </a:lnTo>
                  <a:cubicBezTo>
                    <a:pt x="1102810" y="1204931"/>
                    <a:pt x="1155426" y="1231988"/>
                    <a:pt x="1211052" y="1246263"/>
                  </a:cubicBezTo>
                  <a:cubicBezTo>
                    <a:pt x="1222883" y="1249299"/>
                    <a:pt x="1230833" y="1242961"/>
                    <a:pt x="1233716" y="1240097"/>
                  </a:cubicBezTo>
                  <a:cubicBezTo>
                    <a:pt x="1236592" y="1237227"/>
                    <a:pt x="1242968" y="1229290"/>
                    <a:pt x="1240008" y="1217466"/>
                  </a:cubicBezTo>
                  <a:cubicBezTo>
                    <a:pt x="1226064" y="1161789"/>
                    <a:pt x="1199305" y="1109021"/>
                    <a:pt x="1162621" y="1064844"/>
                  </a:cubicBezTo>
                  <a:lnTo>
                    <a:pt x="645585" y="442252"/>
                  </a:lnTo>
                  <a:lnTo>
                    <a:pt x="500780" y="296614"/>
                  </a:lnTo>
                  <a:cubicBezTo>
                    <a:pt x="369271" y="164369"/>
                    <a:pt x="267588" y="108934"/>
                    <a:pt x="136385" y="57861"/>
                  </a:cubicBezTo>
                  <a:cubicBezTo>
                    <a:pt x="113309" y="48888"/>
                    <a:pt x="89077" y="53917"/>
                    <a:pt x="71558" y="71348"/>
                  </a:cubicBezTo>
                  <a:cubicBezTo>
                    <a:pt x="54032" y="88773"/>
                    <a:pt x="48856" y="112966"/>
                    <a:pt x="57702" y="136093"/>
                  </a:cubicBezTo>
                  <a:cubicBezTo>
                    <a:pt x="108026" y="267588"/>
                    <a:pt x="162883" y="369582"/>
                    <a:pt x="294386" y="5018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6798810" y="3719202"/>
              <a:ext cx="475843" cy="474338"/>
            </a:xfrm>
            <a:custGeom>
              <a:rect b="b" l="l" r="r" t="t"/>
              <a:pathLst>
                <a:path extrusionOk="0" h="474338" w="475843">
                  <a:moveTo>
                    <a:pt x="465645" y="111918"/>
                  </a:moveTo>
                  <a:lnTo>
                    <a:pt x="265772" y="255104"/>
                  </a:lnTo>
                  <a:cubicBezTo>
                    <a:pt x="261874" y="257898"/>
                    <a:pt x="258444" y="261302"/>
                    <a:pt x="255631" y="265195"/>
                  </a:cubicBezTo>
                  <a:lnTo>
                    <a:pt x="111315" y="464248"/>
                  </a:lnTo>
                  <a:cubicBezTo>
                    <a:pt x="104743" y="473316"/>
                    <a:pt x="91617" y="474338"/>
                    <a:pt x="83718" y="466394"/>
                  </a:cubicBezTo>
                  <a:lnTo>
                    <a:pt x="30829" y="413200"/>
                  </a:lnTo>
                  <a:cubicBezTo>
                    <a:pt x="8451" y="390696"/>
                    <a:pt x="0" y="357847"/>
                    <a:pt x="8737" y="327336"/>
                  </a:cubicBezTo>
                  <a:lnTo>
                    <a:pt x="73609" y="100825"/>
                  </a:lnTo>
                  <a:cubicBezTo>
                    <a:pt x="77590" y="86912"/>
                    <a:pt x="88499" y="76060"/>
                    <a:pt x="102438" y="72155"/>
                  </a:cubicBezTo>
                  <a:lnTo>
                    <a:pt x="329310" y="8566"/>
                  </a:lnTo>
                  <a:cubicBezTo>
                    <a:pt x="359873" y="0"/>
                    <a:pt x="392677" y="8636"/>
                    <a:pt x="415055" y="31140"/>
                  </a:cubicBezTo>
                  <a:lnTo>
                    <a:pt x="467950" y="84334"/>
                  </a:lnTo>
                  <a:cubicBezTo>
                    <a:pt x="475843" y="92278"/>
                    <a:pt x="474751" y="105403"/>
                    <a:pt x="465645" y="1119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6774694" y="3695123"/>
              <a:ext cx="520947" cy="518566"/>
            </a:xfrm>
            <a:custGeom>
              <a:rect b="b" l="l" r="r" t="t"/>
              <a:pathLst>
                <a:path extrusionOk="0" h="518566" w="520947">
                  <a:moveTo>
                    <a:pt x="120586" y="518566"/>
                  </a:moveTo>
                  <a:cubicBezTo>
                    <a:pt x="109778" y="518534"/>
                    <a:pt x="99402" y="514229"/>
                    <a:pt x="91713" y="506501"/>
                  </a:cubicBezTo>
                  <a:lnTo>
                    <a:pt x="38830" y="453313"/>
                  </a:lnTo>
                  <a:cubicBezTo>
                    <a:pt x="10648" y="424999"/>
                    <a:pt x="0" y="383546"/>
                    <a:pt x="10998" y="345154"/>
                  </a:cubicBezTo>
                  <a:lnTo>
                    <a:pt x="75863" y="118649"/>
                  </a:lnTo>
                  <a:cubicBezTo>
                    <a:pt x="82080" y="96970"/>
                    <a:pt x="98736" y="80416"/>
                    <a:pt x="120421" y="74339"/>
                  </a:cubicBezTo>
                  <a:lnTo>
                    <a:pt x="347294" y="10750"/>
                  </a:lnTo>
                  <a:cubicBezTo>
                    <a:pt x="385749" y="0"/>
                    <a:pt x="427145" y="10871"/>
                    <a:pt x="455288" y="39192"/>
                  </a:cubicBezTo>
                  <a:lnTo>
                    <a:pt x="508190" y="92392"/>
                  </a:lnTo>
                  <a:cubicBezTo>
                    <a:pt x="516661" y="100901"/>
                    <a:pt x="520947" y="112649"/>
                    <a:pt x="519937" y="124625"/>
                  </a:cubicBezTo>
                  <a:cubicBezTo>
                    <a:pt x="518941" y="136601"/>
                    <a:pt x="512768" y="147485"/>
                    <a:pt x="502996" y="154476"/>
                  </a:cubicBezTo>
                  <a:lnTo>
                    <a:pt x="303129" y="297662"/>
                  </a:lnTo>
                  <a:cubicBezTo>
                    <a:pt x="301199" y="299040"/>
                    <a:pt x="299523" y="300716"/>
                    <a:pt x="298126" y="302634"/>
                  </a:cubicBezTo>
                  <a:lnTo>
                    <a:pt x="153828" y="501675"/>
                  </a:lnTo>
                  <a:cubicBezTo>
                    <a:pt x="146786" y="511397"/>
                    <a:pt x="135877" y="517512"/>
                    <a:pt x="123894" y="518445"/>
                  </a:cubicBezTo>
                  <a:cubicBezTo>
                    <a:pt x="122789" y="518528"/>
                    <a:pt x="121678" y="518566"/>
                    <a:pt x="120586" y="518566"/>
                  </a:cubicBezTo>
                  <a:close/>
                  <a:moveTo>
                    <a:pt x="377221" y="52127"/>
                  </a:moveTo>
                  <a:cubicBezTo>
                    <a:pt x="371328" y="52114"/>
                    <a:pt x="365398" y="52901"/>
                    <a:pt x="359575" y="54533"/>
                  </a:cubicBezTo>
                  <a:lnTo>
                    <a:pt x="132695" y="118129"/>
                  </a:lnTo>
                  <a:cubicBezTo>
                    <a:pt x="126314" y="119913"/>
                    <a:pt x="121405" y="124790"/>
                    <a:pt x="119576" y="131171"/>
                  </a:cubicBezTo>
                  <a:lnTo>
                    <a:pt x="54717" y="357670"/>
                  </a:lnTo>
                  <a:cubicBezTo>
                    <a:pt x="48240" y="380244"/>
                    <a:pt x="54508" y="404609"/>
                    <a:pt x="71069" y="421246"/>
                  </a:cubicBezTo>
                  <a:lnTo>
                    <a:pt x="120173" y="470636"/>
                  </a:lnTo>
                  <a:lnTo>
                    <a:pt x="261334" y="275926"/>
                  </a:lnTo>
                  <a:cubicBezTo>
                    <a:pt x="265614" y="270033"/>
                    <a:pt x="270763" y="264922"/>
                    <a:pt x="276650" y="260705"/>
                  </a:cubicBezTo>
                  <a:lnTo>
                    <a:pt x="472154" y="120637"/>
                  </a:lnTo>
                  <a:lnTo>
                    <a:pt x="423056" y="71253"/>
                  </a:lnTo>
                  <a:cubicBezTo>
                    <a:pt x="410756" y="58889"/>
                    <a:pt x="394201" y="52177"/>
                    <a:pt x="377221" y="521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6352447" y="3164671"/>
              <a:ext cx="305784" cy="334733"/>
            </a:xfrm>
            <a:custGeom>
              <a:rect b="b" l="l" r="r" t="t"/>
              <a:pathLst>
                <a:path extrusionOk="0" h="334733" w="305784">
                  <a:moveTo>
                    <a:pt x="10115" y="8382"/>
                  </a:moveTo>
                  <a:lnTo>
                    <a:pt x="10115" y="8382"/>
                  </a:lnTo>
                  <a:cubicBezTo>
                    <a:pt x="19456" y="0"/>
                    <a:pt x="33826" y="768"/>
                    <a:pt x="42221" y="10102"/>
                  </a:cubicBezTo>
                  <a:lnTo>
                    <a:pt x="297389" y="294239"/>
                  </a:lnTo>
                  <a:cubicBezTo>
                    <a:pt x="305784" y="303574"/>
                    <a:pt x="305003" y="317950"/>
                    <a:pt x="295668" y="326339"/>
                  </a:cubicBezTo>
                  <a:cubicBezTo>
                    <a:pt x="286321" y="334733"/>
                    <a:pt x="271945" y="333959"/>
                    <a:pt x="263563" y="324618"/>
                  </a:cubicBezTo>
                  <a:lnTo>
                    <a:pt x="8394" y="40493"/>
                  </a:lnTo>
                  <a:cubicBezTo>
                    <a:pt x="0" y="31146"/>
                    <a:pt x="774" y="16770"/>
                    <a:pt x="10115" y="83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6219501" y="3016630"/>
              <a:ext cx="120021" cy="127895"/>
            </a:xfrm>
            <a:custGeom>
              <a:rect b="b" l="l" r="r" t="t"/>
              <a:pathLst>
                <a:path extrusionOk="0" h="127895" w="120021">
                  <a:moveTo>
                    <a:pt x="10115" y="8388"/>
                  </a:moveTo>
                  <a:lnTo>
                    <a:pt x="10115" y="8388"/>
                  </a:lnTo>
                  <a:cubicBezTo>
                    <a:pt x="19456" y="0"/>
                    <a:pt x="33826" y="774"/>
                    <a:pt x="42221" y="10109"/>
                  </a:cubicBezTo>
                  <a:lnTo>
                    <a:pt x="111626" y="87401"/>
                  </a:lnTo>
                  <a:cubicBezTo>
                    <a:pt x="120021" y="96742"/>
                    <a:pt x="119252" y="111118"/>
                    <a:pt x="109905" y="119507"/>
                  </a:cubicBezTo>
                  <a:cubicBezTo>
                    <a:pt x="100564" y="127895"/>
                    <a:pt x="86188" y="127126"/>
                    <a:pt x="77800" y="117786"/>
                  </a:cubicBezTo>
                  <a:lnTo>
                    <a:pt x="8394" y="40493"/>
                  </a:lnTo>
                  <a:cubicBezTo>
                    <a:pt x="0" y="31153"/>
                    <a:pt x="768" y="16776"/>
                    <a:pt x="10115" y="83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</p:grpSp>
      <p:grpSp>
        <p:nvGrpSpPr>
          <p:cNvPr id="805" name="Google Shape;805;p35"/>
          <p:cNvGrpSpPr/>
          <p:nvPr/>
        </p:nvGrpSpPr>
        <p:grpSpPr>
          <a:xfrm>
            <a:off x="6614487" y="3004250"/>
            <a:ext cx="1548801" cy="1503361"/>
            <a:chOff x="1840123" y="2107341"/>
            <a:chExt cx="3257205" cy="3161643"/>
          </a:xfrm>
        </p:grpSpPr>
        <p:sp>
          <p:nvSpPr>
            <p:cNvPr id="806" name="Google Shape;806;p35"/>
            <p:cNvSpPr/>
            <p:nvPr/>
          </p:nvSpPr>
          <p:spPr>
            <a:xfrm>
              <a:off x="1981237" y="2249255"/>
              <a:ext cx="3116091" cy="3019729"/>
            </a:xfrm>
            <a:custGeom>
              <a:rect b="b" l="l" r="r" t="t"/>
              <a:pathLst>
                <a:path extrusionOk="0" h="3019729" w="3116091">
                  <a:moveTo>
                    <a:pt x="1607870" y="1187"/>
                  </a:moveTo>
                  <a:cubicBezTo>
                    <a:pt x="1599545" y="425"/>
                    <a:pt x="1590967" y="38"/>
                    <a:pt x="1582064" y="158"/>
                  </a:cubicBezTo>
                  <a:cubicBezTo>
                    <a:pt x="1573422" y="0"/>
                    <a:pt x="1565071" y="279"/>
                    <a:pt x="1556969" y="952"/>
                  </a:cubicBezTo>
                  <a:cubicBezTo>
                    <a:pt x="953789" y="18656"/>
                    <a:pt x="419080" y="393998"/>
                    <a:pt x="209175" y="963695"/>
                  </a:cubicBezTo>
                  <a:cubicBezTo>
                    <a:pt x="0" y="1531404"/>
                    <a:pt x="186321" y="2198903"/>
                    <a:pt x="656075" y="2578627"/>
                  </a:cubicBezTo>
                  <a:cubicBezTo>
                    <a:pt x="1128642" y="2960636"/>
                    <a:pt x="1806111" y="3019729"/>
                    <a:pt x="2329446" y="2700801"/>
                  </a:cubicBezTo>
                  <a:cubicBezTo>
                    <a:pt x="2851899" y="2382412"/>
                    <a:pt x="3116091" y="1769979"/>
                    <a:pt x="3004616" y="1171340"/>
                  </a:cubicBezTo>
                  <a:cubicBezTo>
                    <a:pt x="2879953" y="501897"/>
                    <a:pt x="2275446" y="25260"/>
                    <a:pt x="1607870" y="118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1840123" y="2107341"/>
              <a:ext cx="3116097" cy="3019729"/>
            </a:xfrm>
            <a:custGeom>
              <a:rect b="b" l="l" r="r" t="t"/>
              <a:pathLst>
                <a:path extrusionOk="0" h="3019729" w="3116097">
                  <a:moveTo>
                    <a:pt x="1607877" y="1187"/>
                  </a:moveTo>
                  <a:cubicBezTo>
                    <a:pt x="1599545" y="425"/>
                    <a:pt x="1590973" y="44"/>
                    <a:pt x="1582070" y="158"/>
                  </a:cubicBezTo>
                  <a:cubicBezTo>
                    <a:pt x="1573422" y="0"/>
                    <a:pt x="1565071" y="279"/>
                    <a:pt x="1556975" y="952"/>
                  </a:cubicBezTo>
                  <a:cubicBezTo>
                    <a:pt x="953789" y="18656"/>
                    <a:pt x="419080" y="394004"/>
                    <a:pt x="209175" y="963695"/>
                  </a:cubicBezTo>
                  <a:cubicBezTo>
                    <a:pt x="0" y="1531404"/>
                    <a:pt x="186321" y="2198903"/>
                    <a:pt x="656075" y="2578627"/>
                  </a:cubicBezTo>
                  <a:cubicBezTo>
                    <a:pt x="1128642" y="2960636"/>
                    <a:pt x="1806111" y="3019729"/>
                    <a:pt x="2329446" y="2700807"/>
                  </a:cubicBezTo>
                  <a:cubicBezTo>
                    <a:pt x="2851899" y="2382412"/>
                    <a:pt x="3116097" y="1769979"/>
                    <a:pt x="3004616" y="1171346"/>
                  </a:cubicBezTo>
                  <a:cubicBezTo>
                    <a:pt x="2879953" y="501897"/>
                    <a:pt x="2275446" y="25266"/>
                    <a:pt x="1607877" y="11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2213096" y="2357548"/>
              <a:ext cx="2409971" cy="2409964"/>
            </a:xfrm>
            <a:custGeom>
              <a:rect b="b" l="l" r="r" t="t"/>
              <a:pathLst>
                <a:path extrusionOk="0" h="2409964" w="2409971">
                  <a:moveTo>
                    <a:pt x="2408091" y="1208385"/>
                  </a:moveTo>
                  <a:cubicBezTo>
                    <a:pt x="2406211" y="1872843"/>
                    <a:pt x="1866049" y="2409964"/>
                    <a:pt x="1201585" y="2408085"/>
                  </a:cubicBezTo>
                  <a:cubicBezTo>
                    <a:pt x="537127" y="2406205"/>
                    <a:pt x="0" y="1866036"/>
                    <a:pt x="1879" y="1201585"/>
                  </a:cubicBezTo>
                  <a:cubicBezTo>
                    <a:pt x="3759" y="537127"/>
                    <a:pt x="543934" y="0"/>
                    <a:pt x="1208385" y="1879"/>
                  </a:cubicBezTo>
                  <a:cubicBezTo>
                    <a:pt x="1872843" y="3759"/>
                    <a:pt x="2409971" y="543928"/>
                    <a:pt x="2408091" y="12083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2173394" y="2317830"/>
              <a:ext cx="2489390" cy="2489409"/>
            </a:xfrm>
            <a:custGeom>
              <a:rect b="b" l="l" r="r" t="t"/>
              <a:pathLst>
                <a:path extrusionOk="0" h="2489409" w="2489390">
                  <a:moveTo>
                    <a:pt x="1241170" y="2487472"/>
                  </a:moveTo>
                  <a:cubicBezTo>
                    <a:pt x="555923" y="2485536"/>
                    <a:pt x="0" y="1926456"/>
                    <a:pt x="1930" y="1241183"/>
                  </a:cubicBezTo>
                  <a:cubicBezTo>
                    <a:pt x="3867" y="555929"/>
                    <a:pt x="562946" y="0"/>
                    <a:pt x="1248194" y="1936"/>
                  </a:cubicBezTo>
                  <a:cubicBezTo>
                    <a:pt x="1933467" y="3873"/>
                    <a:pt x="2489390" y="562952"/>
                    <a:pt x="2487453" y="1248206"/>
                  </a:cubicBezTo>
                  <a:cubicBezTo>
                    <a:pt x="2485517" y="1933479"/>
                    <a:pt x="1926437" y="2489409"/>
                    <a:pt x="1241170" y="2487472"/>
                  </a:cubicBezTo>
                  <a:close/>
                  <a:moveTo>
                    <a:pt x="1247971" y="81260"/>
                  </a:moveTo>
                  <a:cubicBezTo>
                    <a:pt x="606469" y="79451"/>
                    <a:pt x="83077" y="599897"/>
                    <a:pt x="81260" y="1241412"/>
                  </a:cubicBezTo>
                  <a:cubicBezTo>
                    <a:pt x="79444" y="1882940"/>
                    <a:pt x="599890" y="2406332"/>
                    <a:pt x="1241393" y="2408142"/>
                  </a:cubicBezTo>
                  <a:cubicBezTo>
                    <a:pt x="1882914" y="2409964"/>
                    <a:pt x="2406313" y="1889518"/>
                    <a:pt x="2408129" y="1247984"/>
                  </a:cubicBezTo>
                  <a:cubicBezTo>
                    <a:pt x="2409939" y="606475"/>
                    <a:pt x="1889493" y="83077"/>
                    <a:pt x="1247971" y="812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2478263" y="2622704"/>
              <a:ext cx="1879644" cy="1879650"/>
            </a:xfrm>
            <a:custGeom>
              <a:rect b="b" l="l" r="r" t="t"/>
              <a:pathLst>
                <a:path extrusionOk="0" h="1879650" w="1879644">
                  <a:moveTo>
                    <a:pt x="1878183" y="942479"/>
                  </a:moveTo>
                  <a:cubicBezTo>
                    <a:pt x="1876717" y="1460722"/>
                    <a:pt x="1455413" y="1879650"/>
                    <a:pt x="937171" y="1878183"/>
                  </a:cubicBezTo>
                  <a:cubicBezTo>
                    <a:pt x="418922" y="1876723"/>
                    <a:pt x="0" y="1455413"/>
                    <a:pt x="1460" y="937177"/>
                  </a:cubicBezTo>
                  <a:cubicBezTo>
                    <a:pt x="2927" y="418934"/>
                    <a:pt x="424230" y="0"/>
                    <a:pt x="942473" y="1473"/>
                  </a:cubicBezTo>
                  <a:cubicBezTo>
                    <a:pt x="1460715" y="2933"/>
                    <a:pt x="1879644" y="424237"/>
                    <a:pt x="1878183" y="9424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3067756" y="2752596"/>
              <a:ext cx="352558" cy="152171"/>
            </a:xfrm>
            <a:custGeom>
              <a:rect b="b" l="l" r="r" t="t"/>
              <a:pathLst>
                <a:path extrusionOk="0" h="152171" w="352558">
                  <a:moveTo>
                    <a:pt x="306939" y="1276"/>
                  </a:moveTo>
                  <a:cubicBezTo>
                    <a:pt x="211924" y="6210"/>
                    <a:pt x="120173" y="27438"/>
                    <a:pt x="33121" y="64623"/>
                  </a:cubicBezTo>
                  <a:cubicBezTo>
                    <a:pt x="10394" y="74333"/>
                    <a:pt x="0" y="100742"/>
                    <a:pt x="10966" y="122891"/>
                  </a:cubicBezTo>
                  <a:lnTo>
                    <a:pt x="10972" y="122904"/>
                  </a:lnTo>
                  <a:cubicBezTo>
                    <a:pt x="20796" y="142786"/>
                    <a:pt x="44475" y="152171"/>
                    <a:pt x="64852" y="143408"/>
                  </a:cubicBezTo>
                  <a:cubicBezTo>
                    <a:pt x="143694" y="109512"/>
                    <a:pt x="226904" y="90265"/>
                    <a:pt x="313131" y="85985"/>
                  </a:cubicBezTo>
                  <a:cubicBezTo>
                    <a:pt x="335292" y="84886"/>
                    <a:pt x="352425" y="66008"/>
                    <a:pt x="352488" y="43814"/>
                  </a:cubicBezTo>
                  <a:lnTo>
                    <a:pt x="352488" y="43808"/>
                  </a:lnTo>
                  <a:cubicBezTo>
                    <a:pt x="352558" y="19107"/>
                    <a:pt x="331609" y="0"/>
                    <a:pt x="306939" y="127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3717904" y="2829611"/>
              <a:ext cx="510108" cy="735158"/>
            </a:xfrm>
            <a:custGeom>
              <a:rect b="b" l="l" r="r" t="t"/>
              <a:pathLst>
                <a:path extrusionOk="0" h="735158" w="510108">
                  <a:moveTo>
                    <a:pt x="67811" y="11201"/>
                  </a:moveTo>
                  <a:cubicBezTo>
                    <a:pt x="45834" y="0"/>
                    <a:pt x="18929" y="9061"/>
                    <a:pt x="8972" y="31635"/>
                  </a:cubicBezTo>
                  <a:cubicBezTo>
                    <a:pt x="0" y="51968"/>
                    <a:pt x="8083" y="76117"/>
                    <a:pt x="27914" y="86169"/>
                  </a:cubicBezTo>
                  <a:cubicBezTo>
                    <a:pt x="259518" y="203625"/>
                    <a:pt x="410800" y="436333"/>
                    <a:pt x="424084" y="695642"/>
                  </a:cubicBezTo>
                  <a:cubicBezTo>
                    <a:pt x="425221" y="717835"/>
                    <a:pt x="443998" y="735018"/>
                    <a:pt x="466223" y="735088"/>
                  </a:cubicBezTo>
                  <a:cubicBezTo>
                    <a:pt x="490899" y="735158"/>
                    <a:pt x="510108" y="714248"/>
                    <a:pt x="508793" y="689610"/>
                  </a:cubicBezTo>
                  <a:cubicBezTo>
                    <a:pt x="493420" y="401161"/>
                    <a:pt x="325208" y="142392"/>
                    <a:pt x="67811" y="112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2438537" y="2582989"/>
              <a:ext cx="1959102" cy="1959095"/>
            </a:xfrm>
            <a:custGeom>
              <a:rect b="b" l="l" r="r" t="t"/>
              <a:pathLst>
                <a:path extrusionOk="0" h="1959095" w="1959102">
                  <a:moveTo>
                    <a:pt x="976769" y="1957571"/>
                  </a:moveTo>
                  <a:cubicBezTo>
                    <a:pt x="437495" y="1956047"/>
                    <a:pt x="0" y="1516062"/>
                    <a:pt x="1517" y="976776"/>
                  </a:cubicBezTo>
                  <a:cubicBezTo>
                    <a:pt x="3041" y="437489"/>
                    <a:pt x="443026" y="0"/>
                    <a:pt x="982300" y="1524"/>
                  </a:cubicBezTo>
                  <a:cubicBezTo>
                    <a:pt x="1521599" y="3048"/>
                    <a:pt x="1959102" y="443014"/>
                    <a:pt x="1957577" y="982306"/>
                  </a:cubicBezTo>
                  <a:cubicBezTo>
                    <a:pt x="1956060" y="1521593"/>
                    <a:pt x="1516075" y="1959095"/>
                    <a:pt x="976769" y="1957571"/>
                  </a:cubicBezTo>
                  <a:close/>
                  <a:moveTo>
                    <a:pt x="982078" y="80848"/>
                  </a:moveTo>
                  <a:cubicBezTo>
                    <a:pt x="486549" y="79444"/>
                    <a:pt x="82245" y="481456"/>
                    <a:pt x="80841" y="976998"/>
                  </a:cubicBezTo>
                  <a:cubicBezTo>
                    <a:pt x="79451" y="1472539"/>
                    <a:pt x="481469" y="1876844"/>
                    <a:pt x="976998" y="1878247"/>
                  </a:cubicBezTo>
                  <a:cubicBezTo>
                    <a:pt x="1472552" y="1879644"/>
                    <a:pt x="1876850" y="1477619"/>
                    <a:pt x="1878253" y="982084"/>
                  </a:cubicBezTo>
                  <a:cubicBezTo>
                    <a:pt x="1879657" y="486543"/>
                    <a:pt x="1477632" y="82251"/>
                    <a:pt x="982078" y="808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2647037" y="2787195"/>
              <a:ext cx="1542091" cy="1550670"/>
            </a:xfrm>
            <a:custGeom>
              <a:rect b="b" l="l" r="r" t="t"/>
              <a:pathLst>
                <a:path extrusionOk="0" h="1550670" w="1542091">
                  <a:moveTo>
                    <a:pt x="8248" y="27082"/>
                  </a:moveTo>
                  <a:lnTo>
                    <a:pt x="612146" y="933342"/>
                  </a:lnTo>
                  <a:lnTo>
                    <a:pt x="1514976" y="1542357"/>
                  </a:lnTo>
                  <a:cubicBezTo>
                    <a:pt x="1527302" y="1550670"/>
                    <a:pt x="1542091" y="1535957"/>
                    <a:pt x="1533848" y="1523587"/>
                  </a:cubicBezTo>
                  <a:lnTo>
                    <a:pt x="929951" y="617327"/>
                  </a:lnTo>
                  <a:lnTo>
                    <a:pt x="27120" y="8318"/>
                  </a:lnTo>
                  <a:cubicBezTo>
                    <a:pt x="14795" y="0"/>
                    <a:pt x="0" y="14712"/>
                    <a:pt x="8248" y="270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2607992" y="2748245"/>
              <a:ext cx="1620189" cy="1623472"/>
            </a:xfrm>
            <a:custGeom>
              <a:rect b="b" l="l" r="r" t="t"/>
              <a:pathLst>
                <a:path extrusionOk="0" h="1623472" w="1620189">
                  <a:moveTo>
                    <a:pt x="1561572" y="1623440"/>
                  </a:moveTo>
                  <a:cubicBezTo>
                    <a:pt x="1551324" y="1623409"/>
                    <a:pt x="1540979" y="1620354"/>
                    <a:pt x="1531829" y="1614163"/>
                  </a:cubicBezTo>
                  <a:lnTo>
                    <a:pt x="622522" y="1000798"/>
                  </a:lnTo>
                  <a:lnTo>
                    <a:pt x="14274" y="87998"/>
                  </a:lnTo>
                  <a:cubicBezTo>
                    <a:pt x="0" y="66567"/>
                    <a:pt x="2793" y="38900"/>
                    <a:pt x="21075" y="20751"/>
                  </a:cubicBezTo>
                  <a:cubicBezTo>
                    <a:pt x="39300" y="2622"/>
                    <a:pt x="66992" y="0"/>
                    <a:pt x="88334" y="14382"/>
                  </a:cubicBezTo>
                  <a:lnTo>
                    <a:pt x="997667" y="627767"/>
                  </a:lnTo>
                  <a:lnTo>
                    <a:pt x="1605889" y="1540541"/>
                  </a:lnTo>
                  <a:cubicBezTo>
                    <a:pt x="1620189" y="1561966"/>
                    <a:pt x="1617395" y="1589633"/>
                    <a:pt x="1599139" y="1607807"/>
                  </a:cubicBezTo>
                  <a:cubicBezTo>
                    <a:pt x="1588706" y="1618176"/>
                    <a:pt x="1575212" y="1623472"/>
                    <a:pt x="1561572" y="1623440"/>
                  </a:cubicBezTo>
                  <a:close/>
                  <a:moveTo>
                    <a:pt x="679856" y="943787"/>
                  </a:moveTo>
                  <a:lnTo>
                    <a:pt x="1466481" y="1474406"/>
                  </a:lnTo>
                  <a:lnTo>
                    <a:pt x="940333" y="684777"/>
                  </a:lnTo>
                  <a:lnTo>
                    <a:pt x="153657" y="154120"/>
                  </a:lnTo>
                  <a:close/>
                  <a:moveTo>
                    <a:pt x="80295" y="44030"/>
                  </a:moveTo>
                  <a:lnTo>
                    <a:pt x="80321" y="44094"/>
                  </a:lnTo>
                  <a:cubicBezTo>
                    <a:pt x="80321" y="44094"/>
                    <a:pt x="80321" y="44068"/>
                    <a:pt x="80295" y="440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2647037" y="2787195"/>
              <a:ext cx="1542091" cy="1550670"/>
            </a:xfrm>
            <a:custGeom>
              <a:rect b="b" l="l" r="r" t="t"/>
              <a:pathLst>
                <a:path extrusionOk="0" h="1550670" w="1542091">
                  <a:moveTo>
                    <a:pt x="8248" y="27082"/>
                  </a:moveTo>
                  <a:lnTo>
                    <a:pt x="612146" y="933342"/>
                  </a:lnTo>
                  <a:lnTo>
                    <a:pt x="1514976" y="1542357"/>
                  </a:lnTo>
                  <a:cubicBezTo>
                    <a:pt x="1527302" y="1550670"/>
                    <a:pt x="1542091" y="1535957"/>
                    <a:pt x="1533848" y="1523587"/>
                  </a:cubicBezTo>
                  <a:lnTo>
                    <a:pt x="929951" y="617327"/>
                  </a:lnTo>
                  <a:lnTo>
                    <a:pt x="27120" y="8318"/>
                  </a:lnTo>
                  <a:cubicBezTo>
                    <a:pt x="14795" y="0"/>
                    <a:pt x="0" y="14712"/>
                    <a:pt x="8248" y="270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2607992" y="2748245"/>
              <a:ext cx="1620189" cy="1623472"/>
            </a:xfrm>
            <a:custGeom>
              <a:rect b="b" l="l" r="r" t="t"/>
              <a:pathLst>
                <a:path extrusionOk="0" h="1623472" w="1620189">
                  <a:moveTo>
                    <a:pt x="1561572" y="1623440"/>
                  </a:moveTo>
                  <a:cubicBezTo>
                    <a:pt x="1551324" y="1623409"/>
                    <a:pt x="1540979" y="1620354"/>
                    <a:pt x="1531829" y="1614163"/>
                  </a:cubicBezTo>
                  <a:lnTo>
                    <a:pt x="622522" y="1000798"/>
                  </a:lnTo>
                  <a:lnTo>
                    <a:pt x="14274" y="87998"/>
                  </a:lnTo>
                  <a:cubicBezTo>
                    <a:pt x="0" y="66567"/>
                    <a:pt x="2793" y="38900"/>
                    <a:pt x="21075" y="20751"/>
                  </a:cubicBezTo>
                  <a:cubicBezTo>
                    <a:pt x="39300" y="2622"/>
                    <a:pt x="66992" y="0"/>
                    <a:pt x="88334" y="14382"/>
                  </a:cubicBezTo>
                  <a:lnTo>
                    <a:pt x="997667" y="627767"/>
                  </a:lnTo>
                  <a:lnTo>
                    <a:pt x="1605889" y="1540541"/>
                  </a:lnTo>
                  <a:cubicBezTo>
                    <a:pt x="1620189" y="1561966"/>
                    <a:pt x="1617395" y="1589633"/>
                    <a:pt x="1599139" y="1607807"/>
                  </a:cubicBezTo>
                  <a:cubicBezTo>
                    <a:pt x="1588706" y="1618176"/>
                    <a:pt x="1575212" y="1623472"/>
                    <a:pt x="1561572" y="1623440"/>
                  </a:cubicBezTo>
                  <a:close/>
                  <a:moveTo>
                    <a:pt x="679856" y="943787"/>
                  </a:moveTo>
                  <a:lnTo>
                    <a:pt x="940333" y="684777"/>
                  </a:lnTo>
                  <a:lnTo>
                    <a:pt x="153657" y="154120"/>
                  </a:lnTo>
                  <a:close/>
                  <a:moveTo>
                    <a:pt x="80295" y="44030"/>
                  </a:moveTo>
                  <a:lnTo>
                    <a:pt x="80321" y="44094"/>
                  </a:lnTo>
                  <a:cubicBezTo>
                    <a:pt x="80321" y="44094"/>
                    <a:pt x="80321" y="44068"/>
                    <a:pt x="80295" y="440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3259180" y="3404521"/>
              <a:ext cx="317811" cy="316014"/>
            </a:xfrm>
            <a:custGeom>
              <a:rect b="b" l="l" r="r" t="t"/>
              <a:pathLst>
                <a:path extrusionOk="0" h="316014" w="317811">
                  <a:moveTo>
                    <a:pt x="0" y="316014"/>
                  </a:moveTo>
                  <a:lnTo>
                    <a:pt x="3178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231217" y="3376395"/>
              <a:ext cx="373741" cy="372262"/>
            </a:xfrm>
            <a:custGeom>
              <a:rect b="b" l="l" r="r" t="t"/>
              <a:pathLst>
                <a:path extrusionOk="0" h="372262" w="373741">
                  <a:moveTo>
                    <a:pt x="55924" y="372262"/>
                  </a:moveTo>
                  <a:lnTo>
                    <a:pt x="0" y="316026"/>
                  </a:lnTo>
                  <a:lnTo>
                    <a:pt x="317811" y="0"/>
                  </a:lnTo>
                  <a:lnTo>
                    <a:pt x="373741" y="5624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2633562" y="3425156"/>
              <a:ext cx="193128" cy="254088"/>
            </a:xfrm>
            <a:custGeom>
              <a:rect b="b" l="l" r="r" t="t"/>
              <a:pathLst>
                <a:path extrusionOk="0" h="254088" w="193128">
                  <a:moveTo>
                    <a:pt x="97148" y="118751"/>
                  </a:moveTo>
                  <a:lnTo>
                    <a:pt x="82251" y="253860"/>
                  </a:lnTo>
                  <a:lnTo>
                    <a:pt x="27558" y="253707"/>
                  </a:lnTo>
                  <a:lnTo>
                    <a:pt x="0" y="0"/>
                  </a:lnTo>
                  <a:lnTo>
                    <a:pt x="38760" y="107"/>
                  </a:lnTo>
                  <a:lnTo>
                    <a:pt x="59575" y="200158"/>
                  </a:lnTo>
                  <a:lnTo>
                    <a:pt x="79349" y="222"/>
                  </a:lnTo>
                  <a:lnTo>
                    <a:pt x="117754" y="336"/>
                  </a:lnTo>
                  <a:lnTo>
                    <a:pt x="137115" y="201828"/>
                  </a:lnTo>
                  <a:lnTo>
                    <a:pt x="158343" y="444"/>
                  </a:lnTo>
                  <a:lnTo>
                    <a:pt x="193128" y="546"/>
                  </a:lnTo>
                  <a:lnTo>
                    <a:pt x="164134" y="254088"/>
                  </a:lnTo>
                  <a:lnTo>
                    <a:pt x="111251" y="2539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4111146" y="3429344"/>
              <a:ext cx="109404" cy="253942"/>
            </a:xfrm>
            <a:custGeom>
              <a:rect b="b" l="l" r="r" t="t"/>
              <a:pathLst>
                <a:path extrusionOk="0" h="253942" w="109404">
                  <a:moveTo>
                    <a:pt x="40259" y="106997"/>
                  </a:moveTo>
                  <a:lnTo>
                    <a:pt x="94976" y="107143"/>
                  </a:lnTo>
                  <a:lnTo>
                    <a:pt x="94875" y="143376"/>
                  </a:lnTo>
                  <a:lnTo>
                    <a:pt x="40151" y="143224"/>
                  </a:lnTo>
                  <a:lnTo>
                    <a:pt x="39941" y="217512"/>
                  </a:lnTo>
                  <a:lnTo>
                    <a:pt x="108788" y="217709"/>
                  </a:lnTo>
                  <a:lnTo>
                    <a:pt x="108680" y="253942"/>
                  </a:lnTo>
                  <a:lnTo>
                    <a:pt x="0" y="253631"/>
                  </a:lnTo>
                  <a:lnTo>
                    <a:pt x="711" y="0"/>
                  </a:lnTo>
                  <a:lnTo>
                    <a:pt x="109404" y="311"/>
                  </a:lnTo>
                  <a:lnTo>
                    <a:pt x="109296" y="36537"/>
                  </a:lnTo>
                  <a:lnTo>
                    <a:pt x="40455" y="3634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3367400" y="2737093"/>
              <a:ext cx="127171" cy="253980"/>
            </a:xfrm>
            <a:custGeom>
              <a:rect b="b" l="l" r="r" t="t"/>
              <a:pathLst>
                <a:path extrusionOk="0" h="253980" w="127171">
                  <a:moveTo>
                    <a:pt x="36385" y="70021"/>
                  </a:moveTo>
                  <a:lnTo>
                    <a:pt x="35864" y="253720"/>
                  </a:lnTo>
                  <a:lnTo>
                    <a:pt x="0" y="253619"/>
                  </a:lnTo>
                  <a:lnTo>
                    <a:pt x="717" y="0"/>
                  </a:lnTo>
                  <a:lnTo>
                    <a:pt x="50711" y="133"/>
                  </a:lnTo>
                  <a:lnTo>
                    <a:pt x="91236" y="152063"/>
                  </a:lnTo>
                  <a:lnTo>
                    <a:pt x="91662" y="254"/>
                  </a:lnTo>
                  <a:lnTo>
                    <a:pt x="127171" y="349"/>
                  </a:lnTo>
                  <a:lnTo>
                    <a:pt x="126453" y="253980"/>
                  </a:lnTo>
                  <a:lnTo>
                    <a:pt x="85496" y="25386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3367357" y="4114537"/>
              <a:ext cx="119176" cy="259638"/>
            </a:xfrm>
            <a:custGeom>
              <a:rect b="b" l="l" r="r" t="t"/>
              <a:pathLst>
                <a:path extrusionOk="0" h="259638" w="119176">
                  <a:moveTo>
                    <a:pt x="60464" y="114"/>
                  </a:moveTo>
                  <a:cubicBezTo>
                    <a:pt x="99225" y="228"/>
                    <a:pt x="119094" y="23469"/>
                    <a:pt x="118979" y="64033"/>
                  </a:cubicBezTo>
                  <a:lnTo>
                    <a:pt x="118960" y="72015"/>
                  </a:lnTo>
                  <a:lnTo>
                    <a:pt x="81254" y="71913"/>
                  </a:lnTo>
                  <a:lnTo>
                    <a:pt x="81286" y="61398"/>
                  </a:lnTo>
                  <a:cubicBezTo>
                    <a:pt x="81337" y="43300"/>
                    <a:pt x="74123" y="36385"/>
                    <a:pt x="61448" y="36347"/>
                  </a:cubicBezTo>
                  <a:cubicBezTo>
                    <a:pt x="48768" y="36309"/>
                    <a:pt x="41497" y="43186"/>
                    <a:pt x="41446" y="61290"/>
                  </a:cubicBezTo>
                  <a:cubicBezTo>
                    <a:pt x="41294" y="113474"/>
                    <a:pt x="119176" y="123482"/>
                    <a:pt x="118973" y="195935"/>
                  </a:cubicBezTo>
                  <a:cubicBezTo>
                    <a:pt x="118852" y="236505"/>
                    <a:pt x="98494" y="259638"/>
                    <a:pt x="59347" y="259530"/>
                  </a:cubicBezTo>
                  <a:cubicBezTo>
                    <a:pt x="20224" y="259416"/>
                    <a:pt x="0" y="236169"/>
                    <a:pt x="107" y="195599"/>
                  </a:cubicBezTo>
                  <a:lnTo>
                    <a:pt x="158" y="180003"/>
                  </a:lnTo>
                  <a:lnTo>
                    <a:pt x="37852" y="180117"/>
                  </a:lnTo>
                  <a:lnTo>
                    <a:pt x="37807" y="198234"/>
                  </a:lnTo>
                  <a:cubicBezTo>
                    <a:pt x="37750" y="216369"/>
                    <a:pt x="45688" y="222897"/>
                    <a:pt x="58369" y="222929"/>
                  </a:cubicBezTo>
                  <a:cubicBezTo>
                    <a:pt x="71069" y="222967"/>
                    <a:pt x="79044" y="216484"/>
                    <a:pt x="79095" y="198354"/>
                  </a:cubicBezTo>
                  <a:cubicBezTo>
                    <a:pt x="79241" y="146170"/>
                    <a:pt x="1358" y="136188"/>
                    <a:pt x="1568" y="63709"/>
                  </a:cubicBezTo>
                  <a:cubicBezTo>
                    <a:pt x="1682" y="23139"/>
                    <a:pt x="21685" y="0"/>
                    <a:pt x="60464" y="1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3319072" y="2364935"/>
              <a:ext cx="204743" cy="202253"/>
            </a:xfrm>
            <a:custGeom>
              <a:rect b="b" l="l" r="r" t="t"/>
              <a:pathLst>
                <a:path extrusionOk="0" h="202253" w="204743">
                  <a:moveTo>
                    <a:pt x="91763" y="193897"/>
                  </a:moveTo>
                  <a:lnTo>
                    <a:pt x="3835" y="16789"/>
                  </a:lnTo>
                  <a:cubicBezTo>
                    <a:pt x="0" y="9067"/>
                    <a:pt x="5638" y="0"/>
                    <a:pt x="14262" y="25"/>
                  </a:cubicBezTo>
                  <a:lnTo>
                    <a:pt x="190531" y="527"/>
                  </a:lnTo>
                  <a:cubicBezTo>
                    <a:pt x="199161" y="546"/>
                    <a:pt x="204743" y="9639"/>
                    <a:pt x="200863" y="17348"/>
                  </a:cubicBezTo>
                  <a:lnTo>
                    <a:pt x="111937" y="193960"/>
                  </a:lnTo>
                  <a:cubicBezTo>
                    <a:pt x="107759" y="202253"/>
                    <a:pt x="95891" y="202222"/>
                    <a:pt x="91763" y="1938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3279408" y="2325252"/>
              <a:ext cx="283997" cy="279558"/>
            </a:xfrm>
            <a:custGeom>
              <a:rect b="b" l="l" r="r" t="t"/>
              <a:pathLst>
                <a:path extrusionOk="0" h="279558" w="283997">
                  <a:moveTo>
                    <a:pt x="141376" y="279507"/>
                  </a:moveTo>
                  <a:cubicBezTo>
                    <a:pt x="121983" y="279450"/>
                    <a:pt x="104552" y="268604"/>
                    <a:pt x="95904" y="251218"/>
                  </a:cubicBezTo>
                  <a:lnTo>
                    <a:pt x="7962" y="74123"/>
                  </a:lnTo>
                  <a:cubicBezTo>
                    <a:pt x="0" y="58038"/>
                    <a:pt x="908" y="39395"/>
                    <a:pt x="10375" y="24218"/>
                  </a:cubicBezTo>
                  <a:cubicBezTo>
                    <a:pt x="19818" y="9029"/>
                    <a:pt x="36163" y="0"/>
                    <a:pt x="54032" y="50"/>
                  </a:cubicBezTo>
                  <a:lnTo>
                    <a:pt x="230295" y="546"/>
                  </a:lnTo>
                  <a:cubicBezTo>
                    <a:pt x="248215" y="603"/>
                    <a:pt x="264509" y="9747"/>
                    <a:pt x="273862" y="25012"/>
                  </a:cubicBezTo>
                  <a:cubicBezTo>
                    <a:pt x="283222" y="40284"/>
                    <a:pt x="283997" y="58927"/>
                    <a:pt x="275913" y="74929"/>
                  </a:cubicBezTo>
                  <a:lnTo>
                    <a:pt x="187026" y="251472"/>
                  </a:lnTo>
                  <a:cubicBezTo>
                    <a:pt x="178276" y="268814"/>
                    <a:pt x="160788" y="279558"/>
                    <a:pt x="141376" y="279507"/>
                  </a:cubicBezTo>
                  <a:close/>
                  <a:moveTo>
                    <a:pt x="99199" y="79508"/>
                  </a:moveTo>
                  <a:lnTo>
                    <a:pt x="141700" y="165087"/>
                  </a:lnTo>
                  <a:lnTo>
                    <a:pt x="184677" y="79749"/>
                  </a:lnTo>
                  <a:close/>
                  <a:moveTo>
                    <a:pt x="205085" y="39198"/>
                  </a:moveTo>
                  <a:cubicBezTo>
                    <a:pt x="205085" y="39223"/>
                    <a:pt x="205060" y="39236"/>
                    <a:pt x="205060" y="39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3312355" y="4555867"/>
              <a:ext cx="204749" cy="202247"/>
            </a:xfrm>
            <a:custGeom>
              <a:rect b="b" l="l" r="r" t="t"/>
              <a:pathLst>
                <a:path extrusionOk="0" h="202247" w="204749">
                  <a:moveTo>
                    <a:pt x="112985" y="8350"/>
                  </a:moveTo>
                  <a:lnTo>
                    <a:pt x="200913" y="185458"/>
                  </a:lnTo>
                  <a:cubicBezTo>
                    <a:pt x="204749" y="193179"/>
                    <a:pt x="199110" y="202247"/>
                    <a:pt x="190480" y="202222"/>
                  </a:cubicBezTo>
                  <a:lnTo>
                    <a:pt x="14211" y="201726"/>
                  </a:lnTo>
                  <a:cubicBezTo>
                    <a:pt x="5587" y="201701"/>
                    <a:pt x="0" y="192608"/>
                    <a:pt x="3879" y="184899"/>
                  </a:cubicBezTo>
                  <a:lnTo>
                    <a:pt x="92805" y="8293"/>
                  </a:lnTo>
                  <a:cubicBezTo>
                    <a:pt x="96989" y="0"/>
                    <a:pt x="108851" y="25"/>
                    <a:pt x="112985" y="835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3272753" y="4518228"/>
              <a:ext cx="283991" cy="279577"/>
            </a:xfrm>
            <a:custGeom>
              <a:rect b="b" l="l" r="r" t="t"/>
              <a:pathLst>
                <a:path extrusionOk="0" h="279577" w="283991">
                  <a:moveTo>
                    <a:pt x="229958" y="279526"/>
                  </a:moveTo>
                  <a:lnTo>
                    <a:pt x="53695" y="279025"/>
                  </a:lnTo>
                  <a:cubicBezTo>
                    <a:pt x="35833" y="278974"/>
                    <a:pt x="19538" y="269849"/>
                    <a:pt x="10179" y="254615"/>
                  </a:cubicBezTo>
                  <a:cubicBezTo>
                    <a:pt x="793" y="239382"/>
                    <a:pt x="0" y="220732"/>
                    <a:pt x="8020" y="204743"/>
                  </a:cubicBezTo>
                  <a:lnTo>
                    <a:pt x="96989" y="28086"/>
                  </a:lnTo>
                  <a:cubicBezTo>
                    <a:pt x="105740" y="10750"/>
                    <a:pt x="123228" y="0"/>
                    <a:pt x="142620" y="57"/>
                  </a:cubicBezTo>
                  <a:cubicBezTo>
                    <a:pt x="162039" y="114"/>
                    <a:pt x="179463" y="10960"/>
                    <a:pt x="188112" y="28346"/>
                  </a:cubicBezTo>
                  <a:lnTo>
                    <a:pt x="276034" y="205454"/>
                  </a:lnTo>
                  <a:cubicBezTo>
                    <a:pt x="283991" y="221443"/>
                    <a:pt x="283108" y="240093"/>
                    <a:pt x="273672" y="255308"/>
                  </a:cubicBezTo>
                  <a:cubicBezTo>
                    <a:pt x="264229" y="270516"/>
                    <a:pt x="247884" y="279577"/>
                    <a:pt x="229958" y="279526"/>
                  </a:cubicBezTo>
                  <a:close/>
                  <a:moveTo>
                    <a:pt x="99320" y="199828"/>
                  </a:moveTo>
                  <a:lnTo>
                    <a:pt x="184791" y="200069"/>
                  </a:lnTo>
                  <a:lnTo>
                    <a:pt x="142297" y="114477"/>
                  </a:lnTo>
                  <a:close/>
                  <a:moveTo>
                    <a:pt x="204977" y="240715"/>
                  </a:moveTo>
                  <a:cubicBezTo>
                    <a:pt x="204977" y="240728"/>
                    <a:pt x="205003" y="240753"/>
                    <a:pt x="205003" y="2407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412421" y="3462512"/>
              <a:ext cx="202253" cy="204743"/>
            </a:xfrm>
            <a:custGeom>
              <a:rect b="b" l="l" r="r" t="t"/>
              <a:pathLst>
                <a:path extrusionOk="0" h="204743" w="202253">
                  <a:moveTo>
                    <a:pt x="8356" y="91763"/>
                  </a:moveTo>
                  <a:lnTo>
                    <a:pt x="185464" y="3829"/>
                  </a:lnTo>
                  <a:cubicBezTo>
                    <a:pt x="193186" y="0"/>
                    <a:pt x="202253" y="5638"/>
                    <a:pt x="202228" y="14262"/>
                  </a:cubicBezTo>
                  <a:lnTo>
                    <a:pt x="201726" y="190531"/>
                  </a:lnTo>
                  <a:cubicBezTo>
                    <a:pt x="201707" y="199155"/>
                    <a:pt x="192614" y="204743"/>
                    <a:pt x="184905" y="200863"/>
                  </a:cubicBezTo>
                  <a:lnTo>
                    <a:pt x="8299" y="111937"/>
                  </a:lnTo>
                  <a:cubicBezTo>
                    <a:pt x="0" y="107759"/>
                    <a:pt x="31" y="95891"/>
                    <a:pt x="8356" y="917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374817" y="3422870"/>
              <a:ext cx="279539" cy="281482"/>
            </a:xfrm>
            <a:custGeom>
              <a:rect b="b" l="l" r="r" t="t"/>
              <a:pathLst>
                <a:path extrusionOk="0" h="281482" w="279539">
                  <a:moveTo>
                    <a:pt x="227615" y="281457"/>
                  </a:moveTo>
                  <a:cubicBezTo>
                    <a:pt x="219817" y="281432"/>
                    <a:pt x="211994" y="279615"/>
                    <a:pt x="204730" y="275964"/>
                  </a:cubicBezTo>
                  <a:lnTo>
                    <a:pt x="28067" y="187013"/>
                  </a:lnTo>
                  <a:cubicBezTo>
                    <a:pt x="10718" y="178276"/>
                    <a:pt x="0" y="160788"/>
                    <a:pt x="50" y="141357"/>
                  </a:cubicBezTo>
                  <a:cubicBezTo>
                    <a:pt x="107" y="121939"/>
                    <a:pt x="10922" y="104508"/>
                    <a:pt x="28321" y="95872"/>
                  </a:cubicBezTo>
                  <a:lnTo>
                    <a:pt x="205435" y="7937"/>
                  </a:lnTo>
                  <a:cubicBezTo>
                    <a:pt x="221513" y="0"/>
                    <a:pt x="240131" y="888"/>
                    <a:pt x="255295" y="10331"/>
                  </a:cubicBezTo>
                  <a:cubicBezTo>
                    <a:pt x="270497" y="19786"/>
                    <a:pt x="279539" y="36106"/>
                    <a:pt x="279488" y="54013"/>
                  </a:cubicBezTo>
                  <a:lnTo>
                    <a:pt x="278993" y="230289"/>
                  </a:lnTo>
                  <a:cubicBezTo>
                    <a:pt x="278936" y="248177"/>
                    <a:pt x="269811" y="264439"/>
                    <a:pt x="254596" y="273812"/>
                  </a:cubicBezTo>
                  <a:cubicBezTo>
                    <a:pt x="246291" y="278923"/>
                    <a:pt x="236962" y="281482"/>
                    <a:pt x="227615" y="281457"/>
                  </a:cubicBezTo>
                  <a:close/>
                  <a:moveTo>
                    <a:pt x="114446" y="141681"/>
                  </a:moveTo>
                  <a:lnTo>
                    <a:pt x="199790" y="184658"/>
                  </a:lnTo>
                  <a:lnTo>
                    <a:pt x="200037" y="9919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2221503" y="3455801"/>
              <a:ext cx="202247" cy="204736"/>
            </a:xfrm>
            <a:custGeom>
              <a:rect b="b" l="l" r="r" t="t"/>
              <a:pathLst>
                <a:path extrusionOk="0" h="204736" w="202247">
                  <a:moveTo>
                    <a:pt x="193890" y="112972"/>
                  </a:moveTo>
                  <a:lnTo>
                    <a:pt x="16783" y="200907"/>
                  </a:lnTo>
                  <a:cubicBezTo>
                    <a:pt x="9061" y="204736"/>
                    <a:pt x="0" y="199104"/>
                    <a:pt x="19" y="190474"/>
                  </a:cubicBezTo>
                  <a:lnTo>
                    <a:pt x="520" y="14204"/>
                  </a:lnTo>
                  <a:cubicBezTo>
                    <a:pt x="546" y="5581"/>
                    <a:pt x="9632" y="0"/>
                    <a:pt x="17341" y="3873"/>
                  </a:cubicBezTo>
                  <a:lnTo>
                    <a:pt x="193948" y="92805"/>
                  </a:lnTo>
                  <a:cubicBezTo>
                    <a:pt x="202247" y="96977"/>
                    <a:pt x="202222" y="108845"/>
                    <a:pt x="193890" y="1129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2181823" y="3416204"/>
              <a:ext cx="279571" cy="281444"/>
            </a:xfrm>
            <a:custGeom>
              <a:rect b="b" l="l" r="r" t="t"/>
              <a:pathLst>
                <a:path extrusionOk="0" h="281444" w="279571">
                  <a:moveTo>
                    <a:pt x="51111" y="281419"/>
                  </a:moveTo>
                  <a:cubicBezTo>
                    <a:pt x="41763" y="281393"/>
                    <a:pt x="32473" y="278771"/>
                    <a:pt x="24199" y="273621"/>
                  </a:cubicBezTo>
                  <a:cubicBezTo>
                    <a:pt x="9042" y="264172"/>
                    <a:pt x="0" y="247853"/>
                    <a:pt x="50" y="229965"/>
                  </a:cubicBezTo>
                  <a:lnTo>
                    <a:pt x="546" y="53689"/>
                  </a:lnTo>
                  <a:cubicBezTo>
                    <a:pt x="596" y="35782"/>
                    <a:pt x="9734" y="19513"/>
                    <a:pt x="24993" y="10147"/>
                  </a:cubicBezTo>
                  <a:cubicBezTo>
                    <a:pt x="40201" y="787"/>
                    <a:pt x="58851" y="0"/>
                    <a:pt x="74860" y="8039"/>
                  </a:cubicBezTo>
                  <a:lnTo>
                    <a:pt x="251472" y="96970"/>
                  </a:lnTo>
                  <a:cubicBezTo>
                    <a:pt x="268820" y="105708"/>
                    <a:pt x="279571" y="123196"/>
                    <a:pt x="279514" y="142608"/>
                  </a:cubicBezTo>
                  <a:cubicBezTo>
                    <a:pt x="279457" y="162045"/>
                    <a:pt x="268617" y="179470"/>
                    <a:pt x="251212" y="188106"/>
                  </a:cubicBezTo>
                  <a:lnTo>
                    <a:pt x="74104" y="276034"/>
                  </a:lnTo>
                  <a:cubicBezTo>
                    <a:pt x="66789" y="279654"/>
                    <a:pt x="58934" y="281444"/>
                    <a:pt x="51111" y="281419"/>
                  </a:cubicBezTo>
                  <a:close/>
                  <a:moveTo>
                    <a:pt x="79743" y="99326"/>
                  </a:moveTo>
                  <a:lnTo>
                    <a:pt x="79501" y="184785"/>
                  </a:lnTo>
                  <a:lnTo>
                    <a:pt x="165093" y="1423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180974" y="2713062"/>
              <a:ext cx="87483" cy="86995"/>
            </a:xfrm>
            <a:custGeom>
              <a:rect b="b" l="l" r="r" t="t"/>
              <a:pathLst>
                <a:path extrusionOk="0" h="86995" w="87483">
                  <a:moveTo>
                    <a:pt x="87483" y="0"/>
                  </a:moveTo>
                  <a:lnTo>
                    <a:pt x="0" y="869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152997" y="2684937"/>
              <a:ext cx="143421" cy="143243"/>
            </a:xfrm>
            <a:custGeom>
              <a:rect b="b" l="l" r="r" t="t"/>
              <a:pathLst>
                <a:path extrusionOk="0" h="143243" w="143421">
                  <a:moveTo>
                    <a:pt x="55924" y="143243"/>
                  </a:moveTo>
                  <a:lnTo>
                    <a:pt x="0" y="86995"/>
                  </a:lnTo>
                  <a:lnTo>
                    <a:pt x="87502" y="0"/>
                  </a:lnTo>
                  <a:lnTo>
                    <a:pt x="143421" y="562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2567733" y="4317212"/>
              <a:ext cx="87483" cy="86988"/>
            </a:xfrm>
            <a:custGeom>
              <a:rect b="b" l="l" r="r" t="t"/>
              <a:pathLst>
                <a:path extrusionOk="0" h="86988" w="87483">
                  <a:moveTo>
                    <a:pt x="87483" y="0"/>
                  </a:moveTo>
                  <a:lnTo>
                    <a:pt x="0" y="869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2539768" y="4289094"/>
              <a:ext cx="143408" cy="143236"/>
            </a:xfrm>
            <a:custGeom>
              <a:rect b="b" l="l" r="r" t="t"/>
              <a:pathLst>
                <a:path extrusionOk="0" h="143236" w="143408">
                  <a:moveTo>
                    <a:pt x="55930" y="143236"/>
                  </a:moveTo>
                  <a:lnTo>
                    <a:pt x="0" y="86995"/>
                  </a:lnTo>
                  <a:lnTo>
                    <a:pt x="87483" y="0"/>
                  </a:lnTo>
                  <a:lnTo>
                    <a:pt x="143408" y="5624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176670" y="4321512"/>
              <a:ext cx="86995" cy="87483"/>
            </a:xfrm>
            <a:custGeom>
              <a:rect b="b" l="l" r="r" t="t"/>
              <a:pathLst>
                <a:path extrusionOk="0" h="87483" w="86995">
                  <a:moveTo>
                    <a:pt x="86995" y="8748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148535" y="4293555"/>
              <a:ext cx="143249" cy="143414"/>
            </a:xfrm>
            <a:custGeom>
              <a:rect b="b" l="l" r="r" t="t"/>
              <a:pathLst>
                <a:path extrusionOk="0" h="143414" w="143249">
                  <a:moveTo>
                    <a:pt x="87007" y="143414"/>
                  </a:moveTo>
                  <a:lnTo>
                    <a:pt x="0" y="55924"/>
                  </a:lnTo>
                  <a:lnTo>
                    <a:pt x="56241" y="0"/>
                  </a:lnTo>
                  <a:lnTo>
                    <a:pt x="143249" y="8748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2572526" y="2708271"/>
              <a:ext cx="86994" cy="87483"/>
            </a:xfrm>
            <a:custGeom>
              <a:rect b="b" l="l" r="r" t="t"/>
              <a:pathLst>
                <a:path extrusionOk="0" h="87483" w="86994">
                  <a:moveTo>
                    <a:pt x="86994" y="8748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2544410" y="2680301"/>
              <a:ext cx="143224" cy="143414"/>
            </a:xfrm>
            <a:custGeom>
              <a:rect b="b" l="l" r="r" t="t"/>
              <a:pathLst>
                <a:path extrusionOk="0" h="143414" w="143224">
                  <a:moveTo>
                    <a:pt x="86982" y="143414"/>
                  </a:moveTo>
                  <a:lnTo>
                    <a:pt x="0" y="55930"/>
                  </a:lnTo>
                  <a:lnTo>
                    <a:pt x="56241" y="0"/>
                  </a:lnTo>
                  <a:lnTo>
                    <a:pt x="143224" y="8748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36"/>
          <p:cNvSpPr txBox="1"/>
          <p:nvPr>
            <p:ph type="title"/>
          </p:nvPr>
        </p:nvSpPr>
        <p:spPr>
          <a:xfrm>
            <a:off x="1161850" y="740675"/>
            <a:ext cx="62781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Error </a:t>
            </a:r>
            <a:r>
              <a:rPr lang="en" sz="4000">
                <a:solidFill>
                  <a:schemeClr val="lt1"/>
                </a:solidFill>
              </a:rPr>
              <a:t>Handling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845" name="Google Shape;845;p36"/>
          <p:cNvSpPr txBox="1"/>
          <p:nvPr>
            <p:ph idx="4294967295" type="body"/>
          </p:nvPr>
        </p:nvSpPr>
        <p:spPr>
          <a:xfrm>
            <a:off x="613050" y="1167950"/>
            <a:ext cx="7917900" cy="32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The destination entered must be in the destination list. If it is not in list, it prompts user to select 1 of 2 options : Cancel or Re-enter the destination.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500"/>
              <a:t>The Number of tickets ordered must be a </a:t>
            </a:r>
            <a:r>
              <a:rPr lang="en" sz="2500"/>
              <a:t>positive</a:t>
            </a:r>
            <a:r>
              <a:rPr lang="en" sz="2500"/>
              <a:t> integer. If it is a negative integer, </a:t>
            </a:r>
            <a:r>
              <a:rPr lang="en" sz="2500"/>
              <a:t>prompts user to select 1 of 2 options : Cancel or Re-enter the number of tickets ordered</a:t>
            </a:r>
            <a:endParaRPr sz="2500"/>
          </a:p>
        </p:txBody>
      </p:sp>
      <p:grpSp>
        <p:nvGrpSpPr>
          <p:cNvPr id="846" name="Google Shape;846;p36"/>
          <p:cNvGrpSpPr/>
          <p:nvPr/>
        </p:nvGrpSpPr>
        <p:grpSpPr>
          <a:xfrm>
            <a:off x="5658826" y="4134149"/>
            <a:ext cx="1540799" cy="1009253"/>
            <a:chOff x="8503723" y="1758078"/>
            <a:chExt cx="2293198" cy="1576712"/>
          </a:xfrm>
        </p:grpSpPr>
        <p:sp>
          <p:nvSpPr>
            <p:cNvPr id="847" name="Google Shape;847;p36"/>
            <p:cNvSpPr/>
            <p:nvPr/>
          </p:nvSpPr>
          <p:spPr>
            <a:xfrm>
              <a:off x="8578199" y="1845322"/>
              <a:ext cx="2218721" cy="1489468"/>
            </a:xfrm>
            <a:custGeom>
              <a:rect b="b" l="l" r="r" t="t"/>
              <a:pathLst>
                <a:path extrusionOk="0" h="1489468" w="2218721">
                  <a:moveTo>
                    <a:pt x="2090985" y="549148"/>
                  </a:moveTo>
                  <a:cubicBezTo>
                    <a:pt x="2091448" y="508273"/>
                    <a:pt x="2087657" y="468610"/>
                    <a:pt x="2074278" y="431793"/>
                  </a:cubicBezTo>
                  <a:cubicBezTo>
                    <a:pt x="2134228" y="358635"/>
                    <a:pt x="2148198" y="251491"/>
                    <a:pt x="2078094" y="162648"/>
                  </a:cubicBezTo>
                  <a:cubicBezTo>
                    <a:pt x="2019020" y="87782"/>
                    <a:pt x="1937003" y="79463"/>
                    <a:pt x="1850428" y="72624"/>
                  </a:cubicBezTo>
                  <a:cubicBezTo>
                    <a:pt x="1657991" y="57429"/>
                    <a:pt x="1465554" y="42240"/>
                    <a:pt x="1273111" y="27038"/>
                  </a:cubicBezTo>
                  <a:cubicBezTo>
                    <a:pt x="1122394" y="15138"/>
                    <a:pt x="971607" y="9099"/>
                    <a:pt x="820381" y="13404"/>
                  </a:cubicBezTo>
                  <a:cubicBezTo>
                    <a:pt x="714406" y="16421"/>
                    <a:pt x="569829" y="0"/>
                    <a:pt x="506418" y="105308"/>
                  </a:cubicBezTo>
                  <a:cubicBezTo>
                    <a:pt x="452735" y="194475"/>
                    <a:pt x="485216" y="291122"/>
                    <a:pt x="561041" y="345249"/>
                  </a:cubicBezTo>
                  <a:cubicBezTo>
                    <a:pt x="567042" y="351186"/>
                    <a:pt x="573671" y="356387"/>
                    <a:pt x="580993" y="360502"/>
                  </a:cubicBezTo>
                  <a:cubicBezTo>
                    <a:pt x="531628" y="420643"/>
                    <a:pt x="488283" y="488321"/>
                    <a:pt x="444500" y="545274"/>
                  </a:cubicBezTo>
                  <a:cubicBezTo>
                    <a:pt x="425684" y="569734"/>
                    <a:pt x="406768" y="604443"/>
                    <a:pt x="383571" y="626103"/>
                  </a:cubicBezTo>
                  <a:cubicBezTo>
                    <a:pt x="383984" y="625005"/>
                    <a:pt x="379196" y="626903"/>
                    <a:pt x="368877" y="629488"/>
                  </a:cubicBezTo>
                  <a:cubicBezTo>
                    <a:pt x="344265" y="635654"/>
                    <a:pt x="318966" y="648855"/>
                    <a:pt x="295319" y="658031"/>
                  </a:cubicBezTo>
                  <a:cubicBezTo>
                    <a:pt x="229450" y="683596"/>
                    <a:pt x="172764" y="716381"/>
                    <a:pt x="142163" y="784663"/>
                  </a:cubicBezTo>
                  <a:cubicBezTo>
                    <a:pt x="128657" y="814812"/>
                    <a:pt x="123304" y="846893"/>
                    <a:pt x="120218" y="879386"/>
                  </a:cubicBezTo>
                  <a:cubicBezTo>
                    <a:pt x="0" y="985545"/>
                    <a:pt x="41173" y="1228832"/>
                    <a:pt x="215849" y="1259852"/>
                  </a:cubicBezTo>
                  <a:cubicBezTo>
                    <a:pt x="291617" y="1273308"/>
                    <a:pt x="370446" y="1275791"/>
                    <a:pt x="447808" y="1280687"/>
                  </a:cubicBezTo>
                  <a:cubicBezTo>
                    <a:pt x="491947" y="1342072"/>
                    <a:pt x="558539" y="1387182"/>
                    <a:pt x="635400" y="1407725"/>
                  </a:cubicBezTo>
                  <a:cubicBezTo>
                    <a:pt x="648379" y="1413224"/>
                    <a:pt x="663301" y="1416640"/>
                    <a:pt x="680453" y="1417065"/>
                  </a:cubicBezTo>
                  <a:cubicBezTo>
                    <a:pt x="697325" y="1419320"/>
                    <a:pt x="712482" y="1418310"/>
                    <a:pt x="726084" y="1414976"/>
                  </a:cubicBezTo>
                  <a:cubicBezTo>
                    <a:pt x="805541" y="1406829"/>
                    <a:pt x="878713" y="1372711"/>
                    <a:pt x="932110" y="1318590"/>
                  </a:cubicBezTo>
                  <a:cubicBezTo>
                    <a:pt x="1066717" y="1329220"/>
                    <a:pt x="1201331" y="1339850"/>
                    <a:pt x="1335951" y="1350479"/>
                  </a:cubicBezTo>
                  <a:cubicBezTo>
                    <a:pt x="1380077" y="1412049"/>
                    <a:pt x="1446796" y="1457286"/>
                    <a:pt x="1523809" y="1477879"/>
                  </a:cubicBezTo>
                  <a:cubicBezTo>
                    <a:pt x="1536788" y="1483372"/>
                    <a:pt x="1551698" y="1486789"/>
                    <a:pt x="1568862" y="1487220"/>
                  </a:cubicBezTo>
                  <a:cubicBezTo>
                    <a:pt x="1585734" y="1489468"/>
                    <a:pt x="1600885" y="1488465"/>
                    <a:pt x="1614487" y="1485125"/>
                  </a:cubicBezTo>
                  <a:cubicBezTo>
                    <a:pt x="1693906" y="1476990"/>
                    <a:pt x="1767039" y="1442910"/>
                    <a:pt x="1820430" y="1388833"/>
                  </a:cubicBezTo>
                  <a:cubicBezTo>
                    <a:pt x="1905234" y="1395495"/>
                    <a:pt x="1991436" y="1396930"/>
                    <a:pt x="2050478" y="1321771"/>
                  </a:cubicBezTo>
                  <a:cubicBezTo>
                    <a:pt x="2098535" y="1260589"/>
                    <a:pt x="2111857" y="1170006"/>
                    <a:pt x="2086959" y="1095108"/>
                  </a:cubicBezTo>
                  <a:cubicBezTo>
                    <a:pt x="2100560" y="1087113"/>
                    <a:pt x="2113629" y="1077131"/>
                    <a:pt x="2126037" y="1064494"/>
                  </a:cubicBezTo>
                  <a:cubicBezTo>
                    <a:pt x="2174576" y="1015034"/>
                    <a:pt x="2180678" y="952417"/>
                    <a:pt x="2185822" y="887310"/>
                  </a:cubicBezTo>
                  <a:cubicBezTo>
                    <a:pt x="2195277" y="767556"/>
                    <a:pt x="2218721" y="604926"/>
                    <a:pt x="2090985" y="5491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8503723" y="1758078"/>
              <a:ext cx="2218721" cy="1489468"/>
            </a:xfrm>
            <a:custGeom>
              <a:rect b="b" l="l" r="r" t="t"/>
              <a:pathLst>
                <a:path extrusionOk="0" h="1489468" w="2218721">
                  <a:moveTo>
                    <a:pt x="2090985" y="549148"/>
                  </a:moveTo>
                  <a:cubicBezTo>
                    <a:pt x="2091448" y="508273"/>
                    <a:pt x="2087657" y="468604"/>
                    <a:pt x="2074278" y="431787"/>
                  </a:cubicBezTo>
                  <a:cubicBezTo>
                    <a:pt x="2134228" y="358635"/>
                    <a:pt x="2148198" y="251491"/>
                    <a:pt x="2078094" y="162642"/>
                  </a:cubicBezTo>
                  <a:cubicBezTo>
                    <a:pt x="2019014" y="87776"/>
                    <a:pt x="1937003" y="79457"/>
                    <a:pt x="1850428" y="72624"/>
                  </a:cubicBezTo>
                  <a:cubicBezTo>
                    <a:pt x="1657991" y="57429"/>
                    <a:pt x="1465554" y="42233"/>
                    <a:pt x="1273111" y="27038"/>
                  </a:cubicBezTo>
                  <a:cubicBezTo>
                    <a:pt x="1122387" y="15132"/>
                    <a:pt x="971607" y="9093"/>
                    <a:pt x="820381" y="13404"/>
                  </a:cubicBezTo>
                  <a:cubicBezTo>
                    <a:pt x="714406" y="16421"/>
                    <a:pt x="569823" y="0"/>
                    <a:pt x="506418" y="105308"/>
                  </a:cubicBezTo>
                  <a:cubicBezTo>
                    <a:pt x="452735" y="194475"/>
                    <a:pt x="485216" y="291122"/>
                    <a:pt x="561035" y="345249"/>
                  </a:cubicBezTo>
                  <a:cubicBezTo>
                    <a:pt x="567042" y="351186"/>
                    <a:pt x="573671" y="356387"/>
                    <a:pt x="580993" y="360502"/>
                  </a:cubicBezTo>
                  <a:cubicBezTo>
                    <a:pt x="531628" y="420643"/>
                    <a:pt x="488283" y="488321"/>
                    <a:pt x="444493" y="545268"/>
                  </a:cubicBezTo>
                  <a:cubicBezTo>
                    <a:pt x="425684" y="569734"/>
                    <a:pt x="406768" y="604437"/>
                    <a:pt x="383571" y="626097"/>
                  </a:cubicBezTo>
                  <a:cubicBezTo>
                    <a:pt x="383984" y="624998"/>
                    <a:pt x="379196" y="626903"/>
                    <a:pt x="368877" y="629481"/>
                  </a:cubicBezTo>
                  <a:cubicBezTo>
                    <a:pt x="344265" y="635654"/>
                    <a:pt x="318966" y="648849"/>
                    <a:pt x="295319" y="658025"/>
                  </a:cubicBezTo>
                  <a:cubicBezTo>
                    <a:pt x="229450" y="683590"/>
                    <a:pt x="172764" y="716375"/>
                    <a:pt x="142163" y="784656"/>
                  </a:cubicBezTo>
                  <a:cubicBezTo>
                    <a:pt x="128650" y="814812"/>
                    <a:pt x="123304" y="846893"/>
                    <a:pt x="120218" y="879386"/>
                  </a:cubicBezTo>
                  <a:cubicBezTo>
                    <a:pt x="0" y="985539"/>
                    <a:pt x="41173" y="1228826"/>
                    <a:pt x="215849" y="1259852"/>
                  </a:cubicBezTo>
                  <a:cubicBezTo>
                    <a:pt x="291617" y="1273308"/>
                    <a:pt x="370446" y="1275784"/>
                    <a:pt x="447808" y="1280687"/>
                  </a:cubicBezTo>
                  <a:cubicBezTo>
                    <a:pt x="491947" y="1342066"/>
                    <a:pt x="558539" y="1387182"/>
                    <a:pt x="635400" y="1407725"/>
                  </a:cubicBezTo>
                  <a:cubicBezTo>
                    <a:pt x="648379" y="1413224"/>
                    <a:pt x="663295" y="1416634"/>
                    <a:pt x="680453" y="1417065"/>
                  </a:cubicBezTo>
                  <a:cubicBezTo>
                    <a:pt x="697325" y="1419313"/>
                    <a:pt x="712482" y="1418310"/>
                    <a:pt x="726084" y="1414970"/>
                  </a:cubicBezTo>
                  <a:cubicBezTo>
                    <a:pt x="805541" y="1406829"/>
                    <a:pt x="878712" y="1372711"/>
                    <a:pt x="932110" y="1318590"/>
                  </a:cubicBezTo>
                  <a:cubicBezTo>
                    <a:pt x="1066717" y="1329220"/>
                    <a:pt x="1201331" y="1339850"/>
                    <a:pt x="1335951" y="1350473"/>
                  </a:cubicBezTo>
                  <a:cubicBezTo>
                    <a:pt x="1380077" y="1412049"/>
                    <a:pt x="1446790" y="1457286"/>
                    <a:pt x="1523809" y="1477873"/>
                  </a:cubicBezTo>
                  <a:cubicBezTo>
                    <a:pt x="1536788" y="1483372"/>
                    <a:pt x="1551698" y="1486789"/>
                    <a:pt x="1568862" y="1487220"/>
                  </a:cubicBezTo>
                  <a:cubicBezTo>
                    <a:pt x="1585734" y="1489468"/>
                    <a:pt x="1600885" y="1488459"/>
                    <a:pt x="1614487" y="1485118"/>
                  </a:cubicBezTo>
                  <a:cubicBezTo>
                    <a:pt x="1693906" y="1476984"/>
                    <a:pt x="1767033" y="1442904"/>
                    <a:pt x="1820430" y="1388833"/>
                  </a:cubicBezTo>
                  <a:cubicBezTo>
                    <a:pt x="1905234" y="1395488"/>
                    <a:pt x="1991436" y="1396923"/>
                    <a:pt x="2050478" y="1321765"/>
                  </a:cubicBezTo>
                  <a:cubicBezTo>
                    <a:pt x="2098535" y="1260589"/>
                    <a:pt x="2111857" y="1170006"/>
                    <a:pt x="2086959" y="1095101"/>
                  </a:cubicBezTo>
                  <a:cubicBezTo>
                    <a:pt x="2100560" y="1087107"/>
                    <a:pt x="2113629" y="1077131"/>
                    <a:pt x="2126037" y="1064494"/>
                  </a:cubicBezTo>
                  <a:cubicBezTo>
                    <a:pt x="2174576" y="1015034"/>
                    <a:pt x="2180678" y="952411"/>
                    <a:pt x="2185822" y="887310"/>
                  </a:cubicBezTo>
                  <a:cubicBezTo>
                    <a:pt x="2195277" y="767556"/>
                    <a:pt x="2218721" y="604920"/>
                    <a:pt x="2090985" y="5491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9032147" y="2685028"/>
              <a:ext cx="353542" cy="353536"/>
            </a:xfrm>
            <a:custGeom>
              <a:rect b="b" l="l" r="r" t="t"/>
              <a:pathLst>
                <a:path extrusionOk="0" h="353536" w="353542">
                  <a:moveTo>
                    <a:pt x="346157" y="190144"/>
                  </a:moveTo>
                  <a:cubicBezTo>
                    <a:pt x="338772" y="283692"/>
                    <a:pt x="256946" y="353536"/>
                    <a:pt x="163398" y="346151"/>
                  </a:cubicBezTo>
                  <a:cubicBezTo>
                    <a:pt x="69843" y="338766"/>
                    <a:pt x="0" y="256946"/>
                    <a:pt x="7385" y="163391"/>
                  </a:cubicBezTo>
                  <a:cubicBezTo>
                    <a:pt x="14770" y="69850"/>
                    <a:pt x="96596" y="0"/>
                    <a:pt x="190150" y="7385"/>
                  </a:cubicBezTo>
                  <a:cubicBezTo>
                    <a:pt x="283698" y="14776"/>
                    <a:pt x="353542" y="96596"/>
                    <a:pt x="346157" y="1901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9008503" y="2661388"/>
              <a:ext cx="400831" cy="400824"/>
            </a:xfrm>
            <a:custGeom>
              <a:rect b="b" l="l" r="r" t="t"/>
              <a:pathLst>
                <a:path extrusionOk="0" h="400824" w="400831">
                  <a:moveTo>
                    <a:pt x="185254" y="392461"/>
                  </a:moveTo>
                  <a:cubicBezTo>
                    <a:pt x="79355" y="384098"/>
                    <a:pt x="0" y="291141"/>
                    <a:pt x="8369" y="185242"/>
                  </a:cubicBezTo>
                  <a:cubicBezTo>
                    <a:pt x="16725" y="79343"/>
                    <a:pt x="109683" y="0"/>
                    <a:pt x="215582" y="8362"/>
                  </a:cubicBezTo>
                  <a:cubicBezTo>
                    <a:pt x="321481" y="16725"/>
                    <a:pt x="400831" y="109670"/>
                    <a:pt x="392468" y="215569"/>
                  </a:cubicBezTo>
                  <a:cubicBezTo>
                    <a:pt x="384111" y="321468"/>
                    <a:pt x="291153" y="400824"/>
                    <a:pt x="185254" y="392461"/>
                  </a:cubicBezTo>
                  <a:close/>
                  <a:moveTo>
                    <a:pt x="212001" y="53689"/>
                  </a:moveTo>
                  <a:cubicBezTo>
                    <a:pt x="131102" y="47301"/>
                    <a:pt x="60077" y="107918"/>
                    <a:pt x="53689" y="188817"/>
                  </a:cubicBezTo>
                  <a:cubicBezTo>
                    <a:pt x="47301" y="269722"/>
                    <a:pt x="107930" y="340747"/>
                    <a:pt x="188836" y="347135"/>
                  </a:cubicBezTo>
                  <a:cubicBezTo>
                    <a:pt x="269735" y="353523"/>
                    <a:pt x="340753" y="292893"/>
                    <a:pt x="347141" y="211994"/>
                  </a:cubicBezTo>
                  <a:cubicBezTo>
                    <a:pt x="353529" y="131089"/>
                    <a:pt x="292906" y="60077"/>
                    <a:pt x="212001" y="536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8697130" y="2101043"/>
              <a:ext cx="1763648" cy="909116"/>
            </a:xfrm>
            <a:custGeom>
              <a:rect b="b" l="l" r="r" t="t"/>
              <a:pathLst>
                <a:path extrusionOk="0" h="909116" w="1763648">
                  <a:moveTo>
                    <a:pt x="1712398" y="760685"/>
                  </a:moveTo>
                  <a:cubicBezTo>
                    <a:pt x="1711502" y="760615"/>
                    <a:pt x="1710810" y="759936"/>
                    <a:pt x="1710880" y="759040"/>
                  </a:cubicBezTo>
                  <a:cubicBezTo>
                    <a:pt x="1712995" y="732320"/>
                    <a:pt x="1742033" y="364509"/>
                    <a:pt x="1756111" y="186245"/>
                  </a:cubicBezTo>
                  <a:cubicBezTo>
                    <a:pt x="1760283" y="133451"/>
                    <a:pt x="1720849" y="87331"/>
                    <a:pt x="1668049" y="83165"/>
                  </a:cubicBezTo>
                  <a:lnTo>
                    <a:pt x="655694" y="3225"/>
                  </a:lnTo>
                  <a:cubicBezTo>
                    <a:pt x="614819" y="0"/>
                    <a:pt x="575087" y="17652"/>
                    <a:pt x="550100" y="50152"/>
                  </a:cubicBezTo>
                  <a:lnTo>
                    <a:pt x="301688" y="373208"/>
                  </a:lnTo>
                  <a:cubicBezTo>
                    <a:pt x="288188" y="390772"/>
                    <a:pt x="270122" y="404291"/>
                    <a:pt x="249472" y="412311"/>
                  </a:cubicBezTo>
                  <a:lnTo>
                    <a:pt x="120535" y="462343"/>
                  </a:lnTo>
                  <a:cubicBezTo>
                    <a:pt x="93554" y="472808"/>
                    <a:pt x="74968" y="497801"/>
                    <a:pt x="72682" y="526649"/>
                  </a:cubicBezTo>
                  <a:lnTo>
                    <a:pt x="64604" y="628967"/>
                  </a:lnTo>
                  <a:cubicBezTo>
                    <a:pt x="64535" y="629856"/>
                    <a:pt x="63734" y="630504"/>
                    <a:pt x="62845" y="630434"/>
                  </a:cubicBezTo>
                  <a:cubicBezTo>
                    <a:pt x="33489" y="628141"/>
                    <a:pt x="7823" y="650062"/>
                    <a:pt x="5511" y="679418"/>
                  </a:cubicBezTo>
                  <a:lnTo>
                    <a:pt x="2254" y="720705"/>
                  </a:lnTo>
                  <a:cubicBezTo>
                    <a:pt x="0" y="749198"/>
                    <a:pt x="21272" y="774115"/>
                    <a:pt x="49758" y="776370"/>
                  </a:cubicBezTo>
                  <a:lnTo>
                    <a:pt x="52946" y="776617"/>
                  </a:lnTo>
                  <a:lnTo>
                    <a:pt x="275386" y="794181"/>
                  </a:lnTo>
                  <a:cubicBezTo>
                    <a:pt x="269557" y="752684"/>
                    <a:pt x="273551" y="708367"/>
                    <a:pt x="294697" y="663009"/>
                  </a:cubicBezTo>
                  <a:cubicBezTo>
                    <a:pt x="335521" y="575468"/>
                    <a:pt x="425151" y="518007"/>
                    <a:pt x="521658" y="522090"/>
                  </a:cubicBezTo>
                  <a:cubicBezTo>
                    <a:pt x="657631" y="527850"/>
                    <a:pt x="760533" y="645083"/>
                    <a:pt x="749909" y="779557"/>
                  </a:cubicBezTo>
                  <a:cubicBezTo>
                    <a:pt x="748506" y="797356"/>
                    <a:pt x="745032" y="814482"/>
                    <a:pt x="740009" y="830872"/>
                  </a:cubicBezTo>
                  <a:lnTo>
                    <a:pt x="1163802" y="864336"/>
                  </a:lnTo>
                  <a:cubicBezTo>
                    <a:pt x="1157966" y="822839"/>
                    <a:pt x="1161967" y="778522"/>
                    <a:pt x="1183112" y="733164"/>
                  </a:cubicBezTo>
                  <a:cubicBezTo>
                    <a:pt x="1223930" y="645623"/>
                    <a:pt x="1313567" y="588162"/>
                    <a:pt x="1410074" y="592245"/>
                  </a:cubicBezTo>
                  <a:cubicBezTo>
                    <a:pt x="1546040" y="597998"/>
                    <a:pt x="1648942" y="715238"/>
                    <a:pt x="1638325" y="849712"/>
                  </a:cubicBezTo>
                  <a:cubicBezTo>
                    <a:pt x="1636915" y="867511"/>
                    <a:pt x="1633442" y="884631"/>
                    <a:pt x="1628419" y="901026"/>
                  </a:cubicBezTo>
                  <a:lnTo>
                    <a:pt x="1699228" y="906614"/>
                  </a:lnTo>
                  <a:lnTo>
                    <a:pt x="1702415" y="906868"/>
                  </a:lnTo>
                  <a:cubicBezTo>
                    <a:pt x="1730902" y="909116"/>
                    <a:pt x="1755825" y="887844"/>
                    <a:pt x="1758073" y="859351"/>
                  </a:cubicBezTo>
                  <a:lnTo>
                    <a:pt x="1761331" y="818057"/>
                  </a:lnTo>
                  <a:cubicBezTo>
                    <a:pt x="1763648" y="788708"/>
                    <a:pt x="1741741" y="763028"/>
                    <a:pt x="1712398" y="7606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8673485" y="2077760"/>
              <a:ext cx="1810365" cy="956043"/>
            </a:xfrm>
            <a:custGeom>
              <a:rect b="b" l="l" r="r" t="t"/>
              <a:pathLst>
                <a:path extrusionOk="0" h="956043" w="1810365">
                  <a:moveTo>
                    <a:pt x="1724266" y="952817"/>
                  </a:moveTo>
                  <a:lnTo>
                    <a:pt x="1622037" y="944740"/>
                  </a:lnTo>
                  <a:lnTo>
                    <a:pt x="1630330" y="917651"/>
                  </a:lnTo>
                  <a:cubicBezTo>
                    <a:pt x="1635086" y="902157"/>
                    <a:pt x="1638103" y="886523"/>
                    <a:pt x="1639309" y="871200"/>
                  </a:cubicBezTo>
                  <a:cubicBezTo>
                    <a:pt x="1643976" y="812164"/>
                    <a:pt x="1624907" y="755218"/>
                    <a:pt x="1585633" y="710876"/>
                  </a:cubicBezTo>
                  <a:cubicBezTo>
                    <a:pt x="1546364" y="666540"/>
                    <a:pt x="1491989" y="640638"/>
                    <a:pt x="1432756" y="638244"/>
                  </a:cubicBezTo>
                  <a:cubicBezTo>
                    <a:pt x="1347241" y="634618"/>
                    <a:pt x="1264704" y="685984"/>
                    <a:pt x="1227366" y="766051"/>
                  </a:cubicBezTo>
                  <a:cubicBezTo>
                    <a:pt x="1209757" y="803827"/>
                    <a:pt x="1204055" y="842549"/>
                    <a:pt x="1209954" y="884453"/>
                  </a:cubicBezTo>
                  <a:lnTo>
                    <a:pt x="1213916" y="912514"/>
                  </a:lnTo>
                  <a:lnTo>
                    <a:pt x="733621" y="874585"/>
                  </a:lnTo>
                  <a:lnTo>
                    <a:pt x="741908" y="847496"/>
                  </a:lnTo>
                  <a:cubicBezTo>
                    <a:pt x="746664" y="832002"/>
                    <a:pt x="749681" y="816368"/>
                    <a:pt x="750887" y="801046"/>
                  </a:cubicBezTo>
                  <a:cubicBezTo>
                    <a:pt x="755548" y="742003"/>
                    <a:pt x="736479" y="685069"/>
                    <a:pt x="697210" y="640714"/>
                  </a:cubicBezTo>
                  <a:cubicBezTo>
                    <a:pt x="657955" y="596385"/>
                    <a:pt x="603472" y="570483"/>
                    <a:pt x="544353" y="568096"/>
                  </a:cubicBezTo>
                  <a:cubicBezTo>
                    <a:pt x="458819" y="564470"/>
                    <a:pt x="376281" y="615829"/>
                    <a:pt x="338956" y="695909"/>
                  </a:cubicBezTo>
                  <a:cubicBezTo>
                    <a:pt x="321348" y="733653"/>
                    <a:pt x="315652" y="772375"/>
                    <a:pt x="321551" y="814298"/>
                  </a:cubicBezTo>
                  <a:lnTo>
                    <a:pt x="325507" y="842365"/>
                  </a:lnTo>
                  <a:lnTo>
                    <a:pt x="71615" y="822318"/>
                  </a:lnTo>
                  <a:cubicBezTo>
                    <a:pt x="30670" y="819080"/>
                    <a:pt x="0" y="783145"/>
                    <a:pt x="3232" y="742207"/>
                  </a:cubicBezTo>
                  <a:lnTo>
                    <a:pt x="6489" y="700913"/>
                  </a:lnTo>
                  <a:cubicBezTo>
                    <a:pt x="9213" y="666413"/>
                    <a:pt x="34702" y="639038"/>
                    <a:pt x="67017" y="632377"/>
                  </a:cubicBezTo>
                  <a:lnTo>
                    <a:pt x="73672" y="548138"/>
                  </a:lnTo>
                  <a:cubicBezTo>
                    <a:pt x="76612" y="510832"/>
                    <a:pt x="101060" y="477970"/>
                    <a:pt x="135953" y="464426"/>
                  </a:cubicBezTo>
                  <a:lnTo>
                    <a:pt x="264890" y="414400"/>
                  </a:lnTo>
                  <a:cubicBezTo>
                    <a:pt x="281673" y="407885"/>
                    <a:pt x="296348" y="396906"/>
                    <a:pt x="307308" y="382631"/>
                  </a:cubicBezTo>
                  <a:lnTo>
                    <a:pt x="555713" y="59588"/>
                  </a:lnTo>
                  <a:cubicBezTo>
                    <a:pt x="585527" y="20834"/>
                    <a:pt x="632415" y="0"/>
                    <a:pt x="681139" y="3848"/>
                  </a:cubicBezTo>
                  <a:lnTo>
                    <a:pt x="1693481" y="83781"/>
                  </a:lnTo>
                  <a:cubicBezTo>
                    <a:pt x="1758689" y="88938"/>
                    <a:pt x="1807559" y="146145"/>
                    <a:pt x="1802415" y="211321"/>
                  </a:cubicBezTo>
                  <a:lnTo>
                    <a:pt x="1758619" y="765949"/>
                  </a:lnTo>
                  <a:cubicBezTo>
                    <a:pt x="1789493" y="777601"/>
                    <a:pt x="1810365" y="808640"/>
                    <a:pt x="1807635" y="843133"/>
                  </a:cubicBezTo>
                  <a:lnTo>
                    <a:pt x="1804377" y="884427"/>
                  </a:lnTo>
                  <a:cubicBezTo>
                    <a:pt x="1801145" y="925366"/>
                    <a:pt x="1765211" y="956043"/>
                    <a:pt x="1724266" y="952817"/>
                  </a:cubicBezTo>
                  <a:close/>
                  <a:moveTo>
                    <a:pt x="1680641" y="903757"/>
                  </a:moveTo>
                  <a:lnTo>
                    <a:pt x="1727847" y="907484"/>
                  </a:lnTo>
                  <a:cubicBezTo>
                    <a:pt x="1743792" y="908742"/>
                    <a:pt x="1757787" y="896797"/>
                    <a:pt x="1759051" y="880852"/>
                  </a:cubicBezTo>
                  <a:lnTo>
                    <a:pt x="1762309" y="839558"/>
                  </a:lnTo>
                  <a:cubicBezTo>
                    <a:pt x="1763636" y="822744"/>
                    <a:pt x="1751044" y="807980"/>
                    <a:pt x="1734235" y="806634"/>
                  </a:cubicBezTo>
                  <a:cubicBezTo>
                    <a:pt x="1720837" y="805573"/>
                    <a:pt x="1710804" y="793864"/>
                    <a:pt x="1711858" y="780535"/>
                  </a:cubicBezTo>
                  <a:lnTo>
                    <a:pt x="1757089" y="207740"/>
                  </a:lnTo>
                  <a:cubicBezTo>
                    <a:pt x="1760258" y="167557"/>
                    <a:pt x="1730127" y="132289"/>
                    <a:pt x="1689906" y="129114"/>
                  </a:cubicBezTo>
                  <a:lnTo>
                    <a:pt x="677557" y="49174"/>
                  </a:lnTo>
                  <a:cubicBezTo>
                    <a:pt x="644226" y="46545"/>
                    <a:pt x="612152" y="60794"/>
                    <a:pt x="591756" y="87306"/>
                  </a:cubicBezTo>
                  <a:lnTo>
                    <a:pt x="343363" y="410349"/>
                  </a:lnTo>
                  <a:cubicBezTo>
                    <a:pt x="327329" y="431203"/>
                    <a:pt x="305885" y="447268"/>
                    <a:pt x="281349" y="456787"/>
                  </a:cubicBezTo>
                  <a:lnTo>
                    <a:pt x="152412" y="506825"/>
                  </a:lnTo>
                  <a:cubicBezTo>
                    <a:pt x="133699" y="514083"/>
                    <a:pt x="120573" y="531710"/>
                    <a:pt x="118992" y="551719"/>
                  </a:cubicBezTo>
                  <a:lnTo>
                    <a:pt x="110915" y="654043"/>
                  </a:lnTo>
                  <a:cubicBezTo>
                    <a:pt x="109861" y="667416"/>
                    <a:pt x="98094" y="677443"/>
                    <a:pt x="84696" y="676382"/>
                  </a:cubicBezTo>
                  <a:cubicBezTo>
                    <a:pt x="67900" y="675068"/>
                    <a:pt x="53143" y="687679"/>
                    <a:pt x="51816" y="704488"/>
                  </a:cubicBezTo>
                  <a:lnTo>
                    <a:pt x="48558" y="745782"/>
                  </a:lnTo>
                  <a:cubicBezTo>
                    <a:pt x="47294" y="761739"/>
                    <a:pt x="59245" y="775728"/>
                    <a:pt x="75196" y="776985"/>
                  </a:cubicBezTo>
                  <a:lnTo>
                    <a:pt x="274046" y="792689"/>
                  </a:lnTo>
                  <a:cubicBezTo>
                    <a:pt x="272624" y="752455"/>
                    <a:pt x="280555" y="713536"/>
                    <a:pt x="297745" y="676681"/>
                  </a:cubicBezTo>
                  <a:cubicBezTo>
                    <a:pt x="342741" y="580174"/>
                    <a:pt x="442614" y="518267"/>
                    <a:pt x="546271" y="522662"/>
                  </a:cubicBezTo>
                  <a:cubicBezTo>
                    <a:pt x="617912" y="525703"/>
                    <a:pt x="683742" y="556914"/>
                    <a:pt x="731246" y="610571"/>
                  </a:cubicBezTo>
                  <a:cubicBezTo>
                    <a:pt x="778783" y="664241"/>
                    <a:pt x="801858" y="733164"/>
                    <a:pt x="796220" y="804627"/>
                  </a:cubicBezTo>
                  <a:cubicBezTo>
                    <a:pt x="795458" y="814235"/>
                    <a:pt x="794118" y="823918"/>
                    <a:pt x="792219" y="833602"/>
                  </a:cubicBezTo>
                  <a:lnTo>
                    <a:pt x="1162456" y="862844"/>
                  </a:lnTo>
                  <a:cubicBezTo>
                    <a:pt x="1161034" y="822623"/>
                    <a:pt x="1168971" y="783710"/>
                    <a:pt x="1186154" y="746842"/>
                  </a:cubicBezTo>
                  <a:cubicBezTo>
                    <a:pt x="1231163" y="650328"/>
                    <a:pt x="1331036" y="588422"/>
                    <a:pt x="1434687" y="592810"/>
                  </a:cubicBezTo>
                  <a:cubicBezTo>
                    <a:pt x="1506378" y="595864"/>
                    <a:pt x="1572152" y="627068"/>
                    <a:pt x="1619669" y="680726"/>
                  </a:cubicBezTo>
                  <a:cubicBezTo>
                    <a:pt x="1667205" y="734402"/>
                    <a:pt x="1690287" y="803325"/>
                    <a:pt x="1684642" y="874782"/>
                  </a:cubicBezTo>
                  <a:cubicBezTo>
                    <a:pt x="1683886" y="884383"/>
                    <a:pt x="1682540" y="894073"/>
                    <a:pt x="1680641" y="9037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9920558" y="2755183"/>
              <a:ext cx="353548" cy="353536"/>
            </a:xfrm>
            <a:custGeom>
              <a:rect b="b" l="l" r="r" t="t"/>
              <a:pathLst>
                <a:path extrusionOk="0" h="353536" w="353548">
                  <a:moveTo>
                    <a:pt x="346157" y="190144"/>
                  </a:moveTo>
                  <a:cubicBezTo>
                    <a:pt x="338772" y="283692"/>
                    <a:pt x="256946" y="353536"/>
                    <a:pt x="163404" y="346151"/>
                  </a:cubicBezTo>
                  <a:cubicBezTo>
                    <a:pt x="69850" y="338766"/>
                    <a:pt x="0" y="256946"/>
                    <a:pt x="7385" y="163391"/>
                  </a:cubicBezTo>
                  <a:cubicBezTo>
                    <a:pt x="14776" y="69843"/>
                    <a:pt x="96602" y="0"/>
                    <a:pt x="190150" y="7385"/>
                  </a:cubicBezTo>
                  <a:cubicBezTo>
                    <a:pt x="283698" y="14770"/>
                    <a:pt x="353548" y="96596"/>
                    <a:pt x="346157" y="1901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9896926" y="2731542"/>
              <a:ext cx="400812" cy="400818"/>
            </a:xfrm>
            <a:custGeom>
              <a:rect b="b" l="l" r="r" t="t"/>
              <a:pathLst>
                <a:path extrusionOk="0" h="400818" w="400812">
                  <a:moveTo>
                    <a:pt x="185235" y="392461"/>
                  </a:moveTo>
                  <a:cubicBezTo>
                    <a:pt x="79349" y="384098"/>
                    <a:pt x="0" y="291141"/>
                    <a:pt x="8362" y="185242"/>
                  </a:cubicBezTo>
                  <a:cubicBezTo>
                    <a:pt x="16725" y="79343"/>
                    <a:pt x="109683" y="0"/>
                    <a:pt x="215563" y="8356"/>
                  </a:cubicBezTo>
                  <a:cubicBezTo>
                    <a:pt x="321462" y="16725"/>
                    <a:pt x="400812" y="109670"/>
                    <a:pt x="392455" y="215569"/>
                  </a:cubicBezTo>
                  <a:cubicBezTo>
                    <a:pt x="384092" y="321468"/>
                    <a:pt x="291134" y="400818"/>
                    <a:pt x="185235" y="392461"/>
                  </a:cubicBezTo>
                  <a:close/>
                  <a:moveTo>
                    <a:pt x="211988" y="53689"/>
                  </a:moveTo>
                  <a:cubicBezTo>
                    <a:pt x="131089" y="47301"/>
                    <a:pt x="60077" y="107918"/>
                    <a:pt x="53689" y="188817"/>
                  </a:cubicBezTo>
                  <a:cubicBezTo>
                    <a:pt x="47301" y="269722"/>
                    <a:pt x="107911" y="340741"/>
                    <a:pt x="188817" y="347129"/>
                  </a:cubicBezTo>
                  <a:cubicBezTo>
                    <a:pt x="269722" y="353523"/>
                    <a:pt x="340734" y="292893"/>
                    <a:pt x="347122" y="211994"/>
                  </a:cubicBezTo>
                  <a:cubicBezTo>
                    <a:pt x="353517" y="131083"/>
                    <a:pt x="292887" y="60077"/>
                    <a:pt x="211988" y="536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9107002" y="2214035"/>
              <a:ext cx="438080" cy="328682"/>
            </a:xfrm>
            <a:custGeom>
              <a:rect b="b" l="l" r="r" t="t"/>
              <a:pathLst>
                <a:path extrusionOk="0" h="328682" w="438080">
                  <a:moveTo>
                    <a:pt x="14852" y="250818"/>
                  </a:moveTo>
                  <a:lnTo>
                    <a:pt x="190595" y="22269"/>
                  </a:lnTo>
                  <a:cubicBezTo>
                    <a:pt x="201688" y="7835"/>
                    <a:pt x="219328" y="0"/>
                    <a:pt x="237470" y="1435"/>
                  </a:cubicBezTo>
                  <a:lnTo>
                    <a:pt x="402456" y="14458"/>
                  </a:lnTo>
                  <a:cubicBezTo>
                    <a:pt x="422852" y="16071"/>
                    <a:pt x="438080" y="33915"/>
                    <a:pt x="436473" y="54317"/>
                  </a:cubicBezTo>
                  <a:lnTo>
                    <a:pt x="417626" y="293046"/>
                  </a:lnTo>
                  <a:cubicBezTo>
                    <a:pt x="416013" y="313448"/>
                    <a:pt x="398170" y="328682"/>
                    <a:pt x="377767" y="327069"/>
                  </a:cubicBezTo>
                  <a:lnTo>
                    <a:pt x="36772" y="300145"/>
                  </a:lnTo>
                  <a:cubicBezTo>
                    <a:pt x="12484" y="298221"/>
                    <a:pt x="0" y="270135"/>
                    <a:pt x="14852" y="2508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9089390" y="2190762"/>
              <a:ext cx="479342" cy="375602"/>
            </a:xfrm>
            <a:custGeom>
              <a:rect b="b" l="l" r="r" t="t"/>
              <a:pathLst>
                <a:path extrusionOk="0" h="375602" w="479342">
                  <a:moveTo>
                    <a:pt x="393598" y="373005"/>
                  </a:moveTo>
                  <a:lnTo>
                    <a:pt x="52603" y="346081"/>
                  </a:lnTo>
                  <a:cubicBezTo>
                    <a:pt x="33032" y="344538"/>
                    <a:pt x="15938" y="332441"/>
                    <a:pt x="7969" y="314502"/>
                  </a:cubicBezTo>
                  <a:cubicBezTo>
                    <a:pt x="0" y="296576"/>
                    <a:pt x="2495" y="275780"/>
                    <a:pt x="14458" y="260229"/>
                  </a:cubicBezTo>
                  <a:lnTo>
                    <a:pt x="190182" y="31680"/>
                  </a:lnTo>
                  <a:cubicBezTo>
                    <a:pt x="206044" y="11074"/>
                    <a:pt x="230968" y="0"/>
                    <a:pt x="256863" y="2038"/>
                  </a:cubicBezTo>
                  <a:lnTo>
                    <a:pt x="421855" y="15068"/>
                  </a:lnTo>
                  <a:cubicBezTo>
                    <a:pt x="454717" y="17665"/>
                    <a:pt x="479342" y="46513"/>
                    <a:pt x="476745" y="79375"/>
                  </a:cubicBezTo>
                  <a:lnTo>
                    <a:pt x="457898" y="318109"/>
                  </a:lnTo>
                  <a:cubicBezTo>
                    <a:pt x="455301" y="350983"/>
                    <a:pt x="426459" y="375602"/>
                    <a:pt x="393598" y="373005"/>
                  </a:cubicBezTo>
                  <a:close/>
                  <a:moveTo>
                    <a:pt x="253288" y="47371"/>
                  </a:moveTo>
                  <a:cubicBezTo>
                    <a:pt x="242779" y="46539"/>
                    <a:pt x="232657" y="51041"/>
                    <a:pt x="226218" y="59404"/>
                  </a:cubicBezTo>
                  <a:lnTo>
                    <a:pt x="50482" y="287959"/>
                  </a:lnTo>
                  <a:cubicBezTo>
                    <a:pt x="47967" y="291223"/>
                    <a:pt x="48799" y="294424"/>
                    <a:pt x="49517" y="296037"/>
                  </a:cubicBezTo>
                  <a:cubicBezTo>
                    <a:pt x="50234" y="297662"/>
                    <a:pt x="52069" y="300431"/>
                    <a:pt x="56178" y="300755"/>
                  </a:cubicBezTo>
                  <a:lnTo>
                    <a:pt x="397173" y="327685"/>
                  </a:lnTo>
                  <a:cubicBezTo>
                    <a:pt x="405034" y="328301"/>
                    <a:pt x="411943" y="322408"/>
                    <a:pt x="412565" y="314528"/>
                  </a:cubicBezTo>
                  <a:lnTo>
                    <a:pt x="431418" y="75793"/>
                  </a:lnTo>
                  <a:cubicBezTo>
                    <a:pt x="432041" y="67925"/>
                    <a:pt x="426142" y="61017"/>
                    <a:pt x="418274" y="604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9617312" y="2239434"/>
              <a:ext cx="314515" cy="334549"/>
            </a:xfrm>
            <a:custGeom>
              <a:rect b="b" l="l" r="r" t="t"/>
              <a:pathLst>
                <a:path extrusionOk="0" h="334549" w="314515">
                  <a:moveTo>
                    <a:pt x="275882" y="333921"/>
                  </a:moveTo>
                  <a:lnTo>
                    <a:pt x="13944" y="313232"/>
                  </a:lnTo>
                  <a:cubicBezTo>
                    <a:pt x="5956" y="312604"/>
                    <a:pt x="0" y="305619"/>
                    <a:pt x="628" y="297637"/>
                  </a:cubicBezTo>
                  <a:lnTo>
                    <a:pt x="23031" y="13944"/>
                  </a:lnTo>
                  <a:cubicBezTo>
                    <a:pt x="23660" y="5962"/>
                    <a:pt x="30645" y="0"/>
                    <a:pt x="38627" y="628"/>
                  </a:cubicBezTo>
                  <a:lnTo>
                    <a:pt x="300570" y="21316"/>
                  </a:lnTo>
                  <a:cubicBezTo>
                    <a:pt x="308552" y="21939"/>
                    <a:pt x="314515" y="28930"/>
                    <a:pt x="313880" y="36912"/>
                  </a:cubicBezTo>
                  <a:lnTo>
                    <a:pt x="291484" y="320598"/>
                  </a:lnTo>
                  <a:cubicBezTo>
                    <a:pt x="290849" y="328587"/>
                    <a:pt x="283870" y="334549"/>
                    <a:pt x="275882" y="3339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9594462" y="2216577"/>
              <a:ext cx="360222" cy="380263"/>
            </a:xfrm>
            <a:custGeom>
              <a:rect b="b" l="l" r="r" t="t"/>
              <a:pathLst>
                <a:path extrusionOk="0" h="380263" w="360222">
                  <a:moveTo>
                    <a:pt x="274472" y="377672"/>
                  </a:moveTo>
                  <a:lnTo>
                    <a:pt x="57480" y="360533"/>
                  </a:lnTo>
                  <a:cubicBezTo>
                    <a:pt x="24618" y="357936"/>
                    <a:pt x="0" y="329088"/>
                    <a:pt x="2597" y="296227"/>
                  </a:cubicBezTo>
                  <a:lnTo>
                    <a:pt x="21443" y="57486"/>
                  </a:lnTo>
                  <a:cubicBezTo>
                    <a:pt x="24041" y="24625"/>
                    <a:pt x="52889" y="0"/>
                    <a:pt x="85744" y="2597"/>
                  </a:cubicBezTo>
                  <a:lnTo>
                    <a:pt x="302736" y="19735"/>
                  </a:lnTo>
                  <a:cubicBezTo>
                    <a:pt x="335597" y="22326"/>
                    <a:pt x="360222" y="51174"/>
                    <a:pt x="357625" y="84035"/>
                  </a:cubicBezTo>
                  <a:lnTo>
                    <a:pt x="338772" y="322770"/>
                  </a:lnTo>
                  <a:cubicBezTo>
                    <a:pt x="336181" y="355638"/>
                    <a:pt x="307333" y="380263"/>
                    <a:pt x="274472" y="377672"/>
                  </a:cubicBezTo>
                  <a:close/>
                  <a:moveTo>
                    <a:pt x="82169" y="47923"/>
                  </a:moveTo>
                  <a:cubicBezTo>
                    <a:pt x="74307" y="47301"/>
                    <a:pt x="67398" y="53200"/>
                    <a:pt x="66770" y="61061"/>
                  </a:cubicBezTo>
                  <a:lnTo>
                    <a:pt x="47917" y="299802"/>
                  </a:lnTo>
                  <a:cubicBezTo>
                    <a:pt x="47301" y="307676"/>
                    <a:pt x="53200" y="314585"/>
                    <a:pt x="61067" y="315207"/>
                  </a:cubicBezTo>
                  <a:lnTo>
                    <a:pt x="278053" y="332339"/>
                  </a:lnTo>
                  <a:cubicBezTo>
                    <a:pt x="285915" y="332962"/>
                    <a:pt x="292830" y="327063"/>
                    <a:pt x="293446" y="319195"/>
                  </a:cubicBezTo>
                  <a:lnTo>
                    <a:pt x="312299" y="80454"/>
                  </a:lnTo>
                  <a:cubicBezTo>
                    <a:pt x="312921" y="72593"/>
                    <a:pt x="307022" y="65684"/>
                    <a:pt x="299161" y="650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10003254" y="2269907"/>
              <a:ext cx="314515" cy="334556"/>
            </a:xfrm>
            <a:custGeom>
              <a:rect b="b" l="l" r="r" t="t"/>
              <a:pathLst>
                <a:path extrusionOk="0" h="334556" w="314515">
                  <a:moveTo>
                    <a:pt x="275882" y="333921"/>
                  </a:moveTo>
                  <a:lnTo>
                    <a:pt x="13944" y="313239"/>
                  </a:lnTo>
                  <a:cubicBezTo>
                    <a:pt x="5956" y="312610"/>
                    <a:pt x="0" y="305625"/>
                    <a:pt x="628" y="297637"/>
                  </a:cubicBezTo>
                  <a:lnTo>
                    <a:pt x="23031" y="13944"/>
                  </a:lnTo>
                  <a:cubicBezTo>
                    <a:pt x="23660" y="5962"/>
                    <a:pt x="30645" y="0"/>
                    <a:pt x="38627" y="635"/>
                  </a:cubicBezTo>
                  <a:lnTo>
                    <a:pt x="300570" y="21316"/>
                  </a:lnTo>
                  <a:cubicBezTo>
                    <a:pt x="308552" y="21945"/>
                    <a:pt x="314515" y="28930"/>
                    <a:pt x="313880" y="36918"/>
                  </a:cubicBezTo>
                  <a:lnTo>
                    <a:pt x="291477" y="320605"/>
                  </a:lnTo>
                  <a:cubicBezTo>
                    <a:pt x="290849" y="328587"/>
                    <a:pt x="283870" y="334556"/>
                    <a:pt x="275882" y="3339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9980398" y="2247056"/>
              <a:ext cx="360222" cy="380263"/>
            </a:xfrm>
            <a:custGeom>
              <a:rect b="b" l="l" r="r" t="t"/>
              <a:pathLst>
                <a:path extrusionOk="0" h="380263" w="360222">
                  <a:moveTo>
                    <a:pt x="274472" y="377666"/>
                  </a:moveTo>
                  <a:lnTo>
                    <a:pt x="57480" y="360527"/>
                  </a:lnTo>
                  <a:cubicBezTo>
                    <a:pt x="24618" y="357936"/>
                    <a:pt x="0" y="329088"/>
                    <a:pt x="2597" y="296227"/>
                  </a:cubicBezTo>
                  <a:lnTo>
                    <a:pt x="21443" y="57486"/>
                  </a:lnTo>
                  <a:cubicBezTo>
                    <a:pt x="24041" y="24625"/>
                    <a:pt x="52889" y="0"/>
                    <a:pt x="85744" y="2590"/>
                  </a:cubicBezTo>
                  <a:lnTo>
                    <a:pt x="302736" y="19729"/>
                  </a:lnTo>
                  <a:cubicBezTo>
                    <a:pt x="335597" y="22326"/>
                    <a:pt x="360222" y="51174"/>
                    <a:pt x="357625" y="84029"/>
                  </a:cubicBezTo>
                  <a:lnTo>
                    <a:pt x="338772" y="322764"/>
                  </a:lnTo>
                  <a:cubicBezTo>
                    <a:pt x="336181" y="355631"/>
                    <a:pt x="307333" y="380263"/>
                    <a:pt x="274472" y="377666"/>
                  </a:cubicBezTo>
                  <a:close/>
                  <a:moveTo>
                    <a:pt x="82169" y="47923"/>
                  </a:moveTo>
                  <a:cubicBezTo>
                    <a:pt x="74307" y="47301"/>
                    <a:pt x="67398" y="53200"/>
                    <a:pt x="66770" y="61061"/>
                  </a:cubicBezTo>
                  <a:lnTo>
                    <a:pt x="47917" y="299802"/>
                  </a:lnTo>
                  <a:cubicBezTo>
                    <a:pt x="47301" y="307670"/>
                    <a:pt x="53200" y="314579"/>
                    <a:pt x="61061" y="315201"/>
                  </a:cubicBezTo>
                  <a:lnTo>
                    <a:pt x="278053" y="332339"/>
                  </a:lnTo>
                  <a:cubicBezTo>
                    <a:pt x="285915" y="332962"/>
                    <a:pt x="292823" y="327063"/>
                    <a:pt x="293446" y="319189"/>
                  </a:cubicBezTo>
                  <a:lnTo>
                    <a:pt x="312299" y="80448"/>
                  </a:lnTo>
                  <a:cubicBezTo>
                    <a:pt x="312921" y="72586"/>
                    <a:pt x="307022" y="65678"/>
                    <a:pt x="299161" y="650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10418036" y="2425945"/>
              <a:ext cx="141458" cy="314845"/>
            </a:xfrm>
            <a:custGeom>
              <a:rect b="b" l="l" r="r" t="t"/>
              <a:pathLst>
                <a:path extrusionOk="0" h="314845" w="141458">
                  <a:moveTo>
                    <a:pt x="92875" y="5422"/>
                  </a:moveTo>
                  <a:lnTo>
                    <a:pt x="24256" y="0"/>
                  </a:lnTo>
                  <a:lnTo>
                    <a:pt x="0" y="307225"/>
                  </a:lnTo>
                  <a:lnTo>
                    <a:pt x="68618" y="312648"/>
                  </a:lnTo>
                  <a:cubicBezTo>
                    <a:pt x="96431" y="314845"/>
                    <a:pt x="120764" y="294074"/>
                    <a:pt x="122955" y="266255"/>
                  </a:cubicBezTo>
                  <a:lnTo>
                    <a:pt x="139268" y="59772"/>
                  </a:lnTo>
                  <a:cubicBezTo>
                    <a:pt x="141458" y="31953"/>
                    <a:pt x="120694" y="7620"/>
                    <a:pt x="92875" y="54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10393574" y="2401498"/>
              <a:ext cx="189560" cy="362940"/>
            </a:xfrm>
            <a:custGeom>
              <a:rect b="b" l="l" r="r" t="t"/>
              <a:pathLst>
                <a:path extrusionOk="0" h="362940" w="189560">
                  <a:moveTo>
                    <a:pt x="91293" y="359759"/>
                  </a:moveTo>
                  <a:lnTo>
                    <a:pt x="0" y="352552"/>
                  </a:lnTo>
                  <a:lnTo>
                    <a:pt x="27844" y="0"/>
                  </a:lnTo>
                  <a:lnTo>
                    <a:pt x="119132" y="7207"/>
                  </a:lnTo>
                  <a:cubicBezTo>
                    <a:pt x="159397" y="10382"/>
                    <a:pt x="189560" y="45739"/>
                    <a:pt x="186385" y="86004"/>
                  </a:cubicBezTo>
                  <a:lnTo>
                    <a:pt x="170078" y="292487"/>
                  </a:lnTo>
                  <a:cubicBezTo>
                    <a:pt x="166903" y="332759"/>
                    <a:pt x="131559" y="362940"/>
                    <a:pt x="91293" y="359759"/>
                  </a:cubicBezTo>
                  <a:close/>
                  <a:moveTo>
                    <a:pt x="48907" y="310800"/>
                  </a:moveTo>
                  <a:lnTo>
                    <a:pt x="94869" y="314432"/>
                  </a:lnTo>
                  <a:cubicBezTo>
                    <a:pt x="110147" y="315639"/>
                    <a:pt x="123551" y="304190"/>
                    <a:pt x="124752" y="288912"/>
                  </a:cubicBezTo>
                  <a:lnTo>
                    <a:pt x="141058" y="82423"/>
                  </a:lnTo>
                  <a:cubicBezTo>
                    <a:pt x="142265" y="67144"/>
                    <a:pt x="130816" y="53746"/>
                    <a:pt x="115550" y="52533"/>
                  </a:cubicBezTo>
                  <a:lnTo>
                    <a:pt x="69589" y="4890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9115657" y="1910036"/>
              <a:ext cx="1372139" cy="224707"/>
            </a:xfrm>
            <a:custGeom>
              <a:rect b="b" l="l" r="r" t="t"/>
              <a:pathLst>
                <a:path extrusionOk="0" h="224707" w="1372139">
                  <a:moveTo>
                    <a:pt x="1287335" y="221411"/>
                  </a:moveTo>
                  <a:lnTo>
                    <a:pt x="593680" y="166636"/>
                  </a:lnTo>
                  <a:cubicBezTo>
                    <a:pt x="406673" y="151872"/>
                    <a:pt x="221030" y="123164"/>
                    <a:pt x="38303" y="80752"/>
                  </a:cubicBezTo>
                  <a:cubicBezTo>
                    <a:pt x="0" y="71862"/>
                    <a:pt x="4406" y="15970"/>
                    <a:pt x="43637" y="13201"/>
                  </a:cubicBezTo>
                  <a:cubicBezTo>
                    <a:pt x="230752" y="0"/>
                    <a:pt x="418604" y="781"/>
                    <a:pt x="605612" y="15544"/>
                  </a:cubicBezTo>
                  <a:lnTo>
                    <a:pt x="1299267" y="70319"/>
                  </a:lnTo>
                  <a:cubicBezTo>
                    <a:pt x="1340986" y="73615"/>
                    <a:pt x="1372139" y="110109"/>
                    <a:pt x="1368850" y="151828"/>
                  </a:cubicBezTo>
                  <a:cubicBezTo>
                    <a:pt x="1365548" y="193554"/>
                    <a:pt x="1329054" y="224707"/>
                    <a:pt x="1287335" y="2214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9102604" y="1887312"/>
              <a:ext cx="1408842" cy="271081"/>
            </a:xfrm>
            <a:custGeom>
              <a:rect b="b" l="l" r="r" t="t"/>
              <a:pathLst>
                <a:path extrusionOk="0" h="271081" w="1408842">
                  <a:moveTo>
                    <a:pt x="1298594" y="266801"/>
                  </a:moveTo>
                  <a:lnTo>
                    <a:pt x="604945" y="212026"/>
                  </a:lnTo>
                  <a:cubicBezTo>
                    <a:pt x="417449" y="197224"/>
                    <a:pt x="229463" y="168160"/>
                    <a:pt x="46227" y="125628"/>
                  </a:cubicBezTo>
                  <a:cubicBezTo>
                    <a:pt x="18072" y="119087"/>
                    <a:pt x="0" y="94411"/>
                    <a:pt x="2279" y="65608"/>
                  </a:cubicBezTo>
                  <a:cubicBezTo>
                    <a:pt x="4552" y="36817"/>
                    <a:pt x="26263" y="15284"/>
                    <a:pt x="55098" y="13252"/>
                  </a:cubicBezTo>
                  <a:cubicBezTo>
                    <a:pt x="242697" y="0"/>
                    <a:pt x="432917" y="800"/>
                    <a:pt x="620452" y="15608"/>
                  </a:cubicBezTo>
                  <a:lnTo>
                    <a:pt x="1314107" y="70383"/>
                  </a:lnTo>
                  <a:cubicBezTo>
                    <a:pt x="1368259" y="74656"/>
                    <a:pt x="1408842" y="122193"/>
                    <a:pt x="1404562" y="176345"/>
                  </a:cubicBezTo>
                  <a:cubicBezTo>
                    <a:pt x="1400289" y="230498"/>
                    <a:pt x="1352753" y="271081"/>
                    <a:pt x="1298594" y="266801"/>
                  </a:cubicBezTo>
                  <a:close/>
                  <a:moveTo>
                    <a:pt x="616877" y="60934"/>
                  </a:moveTo>
                  <a:cubicBezTo>
                    <a:pt x="431577" y="46304"/>
                    <a:pt x="243649" y="45516"/>
                    <a:pt x="58286" y="58610"/>
                  </a:cubicBezTo>
                  <a:cubicBezTo>
                    <a:pt x="49676" y="59213"/>
                    <a:pt x="47898" y="65500"/>
                    <a:pt x="47612" y="69189"/>
                  </a:cubicBezTo>
                  <a:cubicBezTo>
                    <a:pt x="47313" y="72885"/>
                    <a:pt x="48082" y="79375"/>
                    <a:pt x="56508" y="81330"/>
                  </a:cubicBezTo>
                  <a:cubicBezTo>
                    <a:pt x="237547" y="123355"/>
                    <a:pt x="423271" y="152076"/>
                    <a:pt x="608526" y="166700"/>
                  </a:cubicBezTo>
                  <a:lnTo>
                    <a:pt x="1302175" y="221475"/>
                  </a:lnTo>
                  <a:cubicBezTo>
                    <a:pt x="1331334" y="223780"/>
                    <a:pt x="1356931" y="201923"/>
                    <a:pt x="1359236" y="172764"/>
                  </a:cubicBezTo>
                  <a:cubicBezTo>
                    <a:pt x="1361541" y="143611"/>
                    <a:pt x="1339684" y="118008"/>
                    <a:pt x="1310525" y="1157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10292582" y="2013007"/>
              <a:ext cx="136829" cy="54368"/>
            </a:xfrm>
            <a:custGeom>
              <a:rect b="b" l="l" r="r" t="t"/>
              <a:pathLst>
                <a:path extrusionOk="0" h="54368" w="136829">
                  <a:moveTo>
                    <a:pt x="984" y="21863"/>
                  </a:moveTo>
                  <a:lnTo>
                    <a:pt x="984" y="21863"/>
                  </a:lnTo>
                  <a:cubicBezTo>
                    <a:pt x="1974" y="9340"/>
                    <a:pt x="12922" y="0"/>
                    <a:pt x="25444" y="984"/>
                  </a:cubicBezTo>
                  <a:lnTo>
                    <a:pt x="114960" y="8051"/>
                  </a:lnTo>
                  <a:cubicBezTo>
                    <a:pt x="127482" y="9042"/>
                    <a:pt x="136829" y="19989"/>
                    <a:pt x="135832" y="32512"/>
                  </a:cubicBezTo>
                  <a:cubicBezTo>
                    <a:pt x="134848" y="45021"/>
                    <a:pt x="123901" y="54368"/>
                    <a:pt x="111385" y="53384"/>
                  </a:cubicBezTo>
                  <a:lnTo>
                    <a:pt x="21863" y="46316"/>
                  </a:lnTo>
                  <a:cubicBezTo>
                    <a:pt x="9340" y="45326"/>
                    <a:pt x="0" y="34378"/>
                    <a:pt x="984" y="218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9713461" y="2287031"/>
              <a:ext cx="136829" cy="54368"/>
            </a:xfrm>
            <a:custGeom>
              <a:rect b="b" l="l" r="r" t="t"/>
              <a:pathLst>
                <a:path extrusionOk="0" h="54368" w="136829">
                  <a:moveTo>
                    <a:pt x="990" y="21863"/>
                  </a:moveTo>
                  <a:lnTo>
                    <a:pt x="990" y="21863"/>
                  </a:lnTo>
                  <a:cubicBezTo>
                    <a:pt x="1974" y="9340"/>
                    <a:pt x="12928" y="0"/>
                    <a:pt x="25444" y="984"/>
                  </a:cubicBezTo>
                  <a:lnTo>
                    <a:pt x="114960" y="8051"/>
                  </a:lnTo>
                  <a:cubicBezTo>
                    <a:pt x="127482" y="9042"/>
                    <a:pt x="136829" y="19989"/>
                    <a:pt x="135839" y="32512"/>
                  </a:cubicBezTo>
                  <a:cubicBezTo>
                    <a:pt x="134848" y="45021"/>
                    <a:pt x="123901" y="54368"/>
                    <a:pt x="111385" y="53384"/>
                  </a:cubicBezTo>
                  <a:lnTo>
                    <a:pt x="21863" y="46316"/>
                  </a:lnTo>
                  <a:cubicBezTo>
                    <a:pt x="9347" y="45326"/>
                    <a:pt x="0" y="34378"/>
                    <a:pt x="990" y="218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9822180" y="2628660"/>
              <a:ext cx="136823" cy="54368"/>
            </a:xfrm>
            <a:custGeom>
              <a:rect b="b" l="l" r="r" t="t"/>
              <a:pathLst>
                <a:path extrusionOk="0" h="54368" w="136823">
                  <a:moveTo>
                    <a:pt x="984" y="21856"/>
                  </a:moveTo>
                  <a:lnTo>
                    <a:pt x="984" y="21856"/>
                  </a:lnTo>
                  <a:cubicBezTo>
                    <a:pt x="1974" y="9340"/>
                    <a:pt x="12922" y="0"/>
                    <a:pt x="25438" y="984"/>
                  </a:cubicBezTo>
                  <a:lnTo>
                    <a:pt x="114960" y="8051"/>
                  </a:lnTo>
                  <a:cubicBezTo>
                    <a:pt x="127476" y="9036"/>
                    <a:pt x="136823" y="19989"/>
                    <a:pt x="135832" y="32505"/>
                  </a:cubicBezTo>
                  <a:cubicBezTo>
                    <a:pt x="134848" y="45021"/>
                    <a:pt x="123894" y="54368"/>
                    <a:pt x="111385" y="53378"/>
                  </a:cubicBezTo>
                  <a:lnTo>
                    <a:pt x="21856" y="46310"/>
                  </a:lnTo>
                  <a:cubicBezTo>
                    <a:pt x="9340" y="45319"/>
                    <a:pt x="0" y="34378"/>
                    <a:pt x="984" y="218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9451560" y="2599390"/>
              <a:ext cx="340664" cy="70465"/>
            </a:xfrm>
            <a:custGeom>
              <a:rect b="b" l="l" r="r" t="t"/>
              <a:pathLst>
                <a:path extrusionOk="0" h="70465" w="340664">
                  <a:moveTo>
                    <a:pt x="984" y="21863"/>
                  </a:moveTo>
                  <a:lnTo>
                    <a:pt x="984" y="21863"/>
                  </a:lnTo>
                  <a:cubicBezTo>
                    <a:pt x="1968" y="9340"/>
                    <a:pt x="12922" y="0"/>
                    <a:pt x="25438" y="990"/>
                  </a:cubicBezTo>
                  <a:lnTo>
                    <a:pt x="318801" y="24149"/>
                  </a:lnTo>
                  <a:cubicBezTo>
                    <a:pt x="331317" y="25146"/>
                    <a:pt x="340664" y="36087"/>
                    <a:pt x="339674" y="48609"/>
                  </a:cubicBezTo>
                  <a:cubicBezTo>
                    <a:pt x="338689" y="61125"/>
                    <a:pt x="327742" y="70465"/>
                    <a:pt x="315220" y="69481"/>
                  </a:cubicBezTo>
                  <a:lnTo>
                    <a:pt x="21856" y="46316"/>
                  </a:lnTo>
                  <a:cubicBezTo>
                    <a:pt x="9340" y="45326"/>
                    <a:pt x="0" y="34378"/>
                    <a:pt x="984" y="218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10099397" y="2317504"/>
              <a:ext cx="136829" cy="54375"/>
            </a:xfrm>
            <a:custGeom>
              <a:rect b="b" l="l" r="r" t="t"/>
              <a:pathLst>
                <a:path extrusionOk="0" h="54375" w="136829">
                  <a:moveTo>
                    <a:pt x="990" y="21863"/>
                  </a:moveTo>
                  <a:lnTo>
                    <a:pt x="990" y="21863"/>
                  </a:lnTo>
                  <a:cubicBezTo>
                    <a:pt x="1974" y="9340"/>
                    <a:pt x="12928" y="0"/>
                    <a:pt x="25444" y="990"/>
                  </a:cubicBezTo>
                  <a:lnTo>
                    <a:pt x="114960" y="8058"/>
                  </a:lnTo>
                  <a:cubicBezTo>
                    <a:pt x="127482" y="9042"/>
                    <a:pt x="136829" y="19989"/>
                    <a:pt x="135839" y="32512"/>
                  </a:cubicBezTo>
                  <a:cubicBezTo>
                    <a:pt x="134848" y="45027"/>
                    <a:pt x="123901" y="54375"/>
                    <a:pt x="111385" y="53384"/>
                  </a:cubicBezTo>
                  <a:lnTo>
                    <a:pt x="21863" y="46316"/>
                  </a:lnTo>
                  <a:cubicBezTo>
                    <a:pt x="9340" y="45326"/>
                    <a:pt x="0" y="34378"/>
                    <a:pt x="990" y="218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9345533" y="2257979"/>
              <a:ext cx="136829" cy="54368"/>
            </a:xfrm>
            <a:custGeom>
              <a:rect b="b" l="l" r="r" t="t"/>
              <a:pathLst>
                <a:path extrusionOk="0" h="54368" w="136829">
                  <a:moveTo>
                    <a:pt x="990" y="21856"/>
                  </a:moveTo>
                  <a:lnTo>
                    <a:pt x="990" y="21856"/>
                  </a:lnTo>
                  <a:cubicBezTo>
                    <a:pt x="1974" y="9340"/>
                    <a:pt x="12928" y="0"/>
                    <a:pt x="25444" y="984"/>
                  </a:cubicBezTo>
                  <a:lnTo>
                    <a:pt x="114960" y="8051"/>
                  </a:lnTo>
                  <a:cubicBezTo>
                    <a:pt x="127482" y="9042"/>
                    <a:pt x="136829" y="19989"/>
                    <a:pt x="135839" y="32512"/>
                  </a:cubicBezTo>
                  <a:cubicBezTo>
                    <a:pt x="134848" y="45021"/>
                    <a:pt x="123901" y="54368"/>
                    <a:pt x="111385" y="53384"/>
                  </a:cubicBezTo>
                  <a:lnTo>
                    <a:pt x="21863" y="46316"/>
                  </a:lnTo>
                  <a:cubicBezTo>
                    <a:pt x="9340" y="45319"/>
                    <a:pt x="0" y="34378"/>
                    <a:pt x="990" y="218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8841949" y="2557642"/>
              <a:ext cx="134239" cy="87001"/>
            </a:xfrm>
            <a:custGeom>
              <a:rect b="b" l="l" r="r" t="t"/>
              <a:pathLst>
                <a:path extrusionOk="0" h="87001" w="134239">
                  <a:moveTo>
                    <a:pt x="4933" y="70103"/>
                  </a:moveTo>
                  <a:lnTo>
                    <a:pt x="4933" y="70103"/>
                  </a:lnTo>
                  <a:cubicBezTo>
                    <a:pt x="0" y="58566"/>
                    <a:pt x="5346" y="45199"/>
                    <a:pt x="16897" y="40265"/>
                  </a:cubicBezTo>
                  <a:lnTo>
                    <a:pt x="99453" y="4933"/>
                  </a:lnTo>
                  <a:cubicBezTo>
                    <a:pt x="110998" y="0"/>
                    <a:pt x="124358" y="5353"/>
                    <a:pt x="129298" y="16897"/>
                  </a:cubicBezTo>
                  <a:cubicBezTo>
                    <a:pt x="134239" y="28435"/>
                    <a:pt x="128885" y="41802"/>
                    <a:pt x="117341" y="46736"/>
                  </a:cubicBezTo>
                  <a:lnTo>
                    <a:pt x="34778" y="82067"/>
                  </a:lnTo>
                  <a:cubicBezTo>
                    <a:pt x="23234" y="87001"/>
                    <a:pt x="9874" y="81648"/>
                    <a:pt x="4933" y="701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9833311" y="1976743"/>
              <a:ext cx="428009" cy="77362"/>
            </a:xfrm>
            <a:custGeom>
              <a:rect b="b" l="l" r="r" t="t"/>
              <a:pathLst>
                <a:path extrusionOk="0" h="77362" w="428009">
                  <a:moveTo>
                    <a:pt x="984" y="21856"/>
                  </a:moveTo>
                  <a:lnTo>
                    <a:pt x="984" y="21856"/>
                  </a:lnTo>
                  <a:cubicBezTo>
                    <a:pt x="1974" y="9340"/>
                    <a:pt x="12922" y="0"/>
                    <a:pt x="25444" y="984"/>
                  </a:cubicBezTo>
                  <a:lnTo>
                    <a:pt x="406146" y="31045"/>
                  </a:lnTo>
                  <a:cubicBezTo>
                    <a:pt x="418661" y="32035"/>
                    <a:pt x="428009" y="42983"/>
                    <a:pt x="427018" y="55499"/>
                  </a:cubicBezTo>
                  <a:cubicBezTo>
                    <a:pt x="426034" y="68021"/>
                    <a:pt x="415086" y="77362"/>
                    <a:pt x="402564" y="76371"/>
                  </a:cubicBezTo>
                  <a:lnTo>
                    <a:pt x="21856" y="46316"/>
                  </a:lnTo>
                  <a:cubicBezTo>
                    <a:pt x="9340" y="45319"/>
                    <a:pt x="0" y="34378"/>
                    <a:pt x="984" y="218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7" name="Google Shape;87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2431" y="0"/>
            <a:ext cx="3762190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8" name="Google Shape;878;p37"/>
          <p:cNvGrpSpPr/>
          <p:nvPr/>
        </p:nvGrpSpPr>
        <p:grpSpPr>
          <a:xfrm rot="-642632">
            <a:off x="363776" y="2458711"/>
            <a:ext cx="1493717" cy="2310955"/>
            <a:chOff x="2331547" y="1983256"/>
            <a:chExt cx="1698917" cy="2628423"/>
          </a:xfrm>
        </p:grpSpPr>
        <p:sp>
          <p:nvSpPr>
            <p:cNvPr id="879" name="Google Shape;879;p37"/>
            <p:cNvSpPr/>
            <p:nvPr/>
          </p:nvSpPr>
          <p:spPr>
            <a:xfrm>
              <a:off x="2550625" y="2183284"/>
              <a:ext cx="1375067" cy="2323623"/>
            </a:xfrm>
            <a:custGeom>
              <a:rect b="b" l="l" r="r" t="t"/>
              <a:pathLst>
                <a:path extrusionOk="0" h="2323623" w="1375067">
                  <a:moveTo>
                    <a:pt x="1178560" y="538372"/>
                  </a:moveTo>
                  <a:lnTo>
                    <a:pt x="1104290" y="538372"/>
                  </a:lnTo>
                  <a:cubicBezTo>
                    <a:pt x="1093825" y="528916"/>
                    <a:pt x="1079925" y="523595"/>
                    <a:pt x="1064164" y="523595"/>
                  </a:cubicBezTo>
                  <a:lnTo>
                    <a:pt x="1064075" y="302513"/>
                  </a:lnTo>
                  <a:cubicBezTo>
                    <a:pt x="1083411" y="283159"/>
                    <a:pt x="1094740" y="256711"/>
                    <a:pt x="1094740" y="228917"/>
                  </a:cubicBezTo>
                  <a:lnTo>
                    <a:pt x="1094740" y="190557"/>
                  </a:lnTo>
                  <a:cubicBezTo>
                    <a:pt x="1094740" y="85483"/>
                    <a:pt x="1009256" y="0"/>
                    <a:pt x="904182" y="0"/>
                  </a:cubicBezTo>
                  <a:lnTo>
                    <a:pt x="470198" y="0"/>
                  </a:lnTo>
                  <a:cubicBezTo>
                    <a:pt x="365112" y="0"/>
                    <a:pt x="279628" y="85483"/>
                    <a:pt x="279628" y="190557"/>
                  </a:cubicBezTo>
                  <a:lnTo>
                    <a:pt x="279628" y="228917"/>
                  </a:lnTo>
                  <a:cubicBezTo>
                    <a:pt x="279628" y="259156"/>
                    <a:pt x="292944" y="287559"/>
                    <a:pt x="315061" y="307111"/>
                  </a:cubicBezTo>
                  <a:lnTo>
                    <a:pt x="315061" y="523868"/>
                  </a:lnTo>
                  <a:cubicBezTo>
                    <a:pt x="306311" y="524662"/>
                    <a:pt x="298157" y="527176"/>
                    <a:pt x="290683" y="531380"/>
                  </a:cubicBezTo>
                  <a:cubicBezTo>
                    <a:pt x="287597" y="533126"/>
                    <a:pt x="284226" y="535419"/>
                    <a:pt x="280879" y="538372"/>
                  </a:cubicBezTo>
                  <a:lnTo>
                    <a:pt x="196519" y="538372"/>
                  </a:lnTo>
                  <a:cubicBezTo>
                    <a:pt x="88150" y="538372"/>
                    <a:pt x="0" y="626529"/>
                    <a:pt x="0" y="734891"/>
                  </a:cubicBezTo>
                  <a:lnTo>
                    <a:pt x="0" y="896181"/>
                  </a:lnTo>
                  <a:cubicBezTo>
                    <a:pt x="0" y="917975"/>
                    <a:pt x="8121" y="938701"/>
                    <a:pt x="22167" y="954570"/>
                  </a:cubicBezTo>
                  <a:lnTo>
                    <a:pt x="22167" y="1810372"/>
                  </a:lnTo>
                  <a:cubicBezTo>
                    <a:pt x="8121" y="1826240"/>
                    <a:pt x="0" y="1846980"/>
                    <a:pt x="0" y="1868760"/>
                  </a:cubicBezTo>
                  <a:lnTo>
                    <a:pt x="0" y="2030050"/>
                  </a:lnTo>
                  <a:cubicBezTo>
                    <a:pt x="0" y="2134749"/>
                    <a:pt x="82289" y="2220588"/>
                    <a:pt x="185597" y="2226265"/>
                  </a:cubicBezTo>
                  <a:cubicBezTo>
                    <a:pt x="207562" y="2283783"/>
                    <a:pt x="263042" y="2323623"/>
                    <a:pt x="327450" y="2323623"/>
                  </a:cubicBezTo>
                  <a:cubicBezTo>
                    <a:pt x="398881" y="2323623"/>
                    <a:pt x="458971" y="2274049"/>
                    <a:pt x="475107" y="2207494"/>
                  </a:cubicBezTo>
                  <a:lnTo>
                    <a:pt x="901738" y="2207494"/>
                  </a:lnTo>
                  <a:cubicBezTo>
                    <a:pt x="917873" y="2274049"/>
                    <a:pt x="977944" y="2323623"/>
                    <a:pt x="1049381" y="2323623"/>
                  </a:cubicBezTo>
                  <a:cubicBezTo>
                    <a:pt x="1113821" y="2323623"/>
                    <a:pt x="1169339" y="2283733"/>
                    <a:pt x="1191266" y="2226163"/>
                  </a:cubicBezTo>
                  <a:cubicBezTo>
                    <a:pt x="1293723" y="2219585"/>
                    <a:pt x="1375067" y="2134139"/>
                    <a:pt x="1375067" y="2030050"/>
                  </a:cubicBezTo>
                  <a:lnTo>
                    <a:pt x="1375067" y="1868760"/>
                  </a:lnTo>
                  <a:cubicBezTo>
                    <a:pt x="1375067" y="1852263"/>
                    <a:pt x="1370526" y="1836451"/>
                    <a:pt x="1362068" y="1822742"/>
                  </a:cubicBezTo>
                  <a:lnTo>
                    <a:pt x="1362068" y="942219"/>
                  </a:lnTo>
                  <a:cubicBezTo>
                    <a:pt x="1370526" y="928516"/>
                    <a:pt x="1375067" y="912691"/>
                    <a:pt x="1375067" y="896181"/>
                  </a:cubicBezTo>
                  <a:lnTo>
                    <a:pt x="1375067" y="734891"/>
                  </a:lnTo>
                  <a:cubicBezTo>
                    <a:pt x="1375067" y="626529"/>
                    <a:pt x="1286910" y="538372"/>
                    <a:pt x="1178560" y="538372"/>
                  </a:cubicBezTo>
                  <a:close/>
                  <a:moveTo>
                    <a:pt x="883069" y="523595"/>
                  </a:moveTo>
                  <a:cubicBezTo>
                    <a:pt x="861542" y="523595"/>
                    <a:pt x="843178" y="533431"/>
                    <a:pt x="832135" y="550710"/>
                  </a:cubicBezTo>
                  <a:lnTo>
                    <a:pt x="552799" y="550710"/>
                  </a:lnTo>
                  <a:cubicBezTo>
                    <a:pt x="537438" y="525322"/>
                    <a:pt x="509631" y="523595"/>
                    <a:pt x="502392" y="523595"/>
                  </a:cubicBezTo>
                  <a:lnTo>
                    <a:pt x="463035" y="523595"/>
                  </a:lnTo>
                  <a:lnTo>
                    <a:pt x="463035" y="297211"/>
                  </a:lnTo>
                  <a:cubicBezTo>
                    <a:pt x="479323" y="278390"/>
                    <a:pt x="488613" y="254158"/>
                    <a:pt x="488613" y="228917"/>
                  </a:cubicBezTo>
                  <a:lnTo>
                    <a:pt x="488613" y="208972"/>
                  </a:lnTo>
                  <a:lnTo>
                    <a:pt x="885748" y="208972"/>
                  </a:lnTo>
                  <a:lnTo>
                    <a:pt x="885748" y="228917"/>
                  </a:lnTo>
                  <a:cubicBezTo>
                    <a:pt x="885748" y="256520"/>
                    <a:pt x="896962" y="282854"/>
                    <a:pt x="916089" y="302190"/>
                  </a:cubicBezTo>
                  <a:lnTo>
                    <a:pt x="916089" y="5235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80" name="Google Shape;880;p37"/>
            <p:cNvSpPr/>
            <p:nvPr/>
          </p:nvSpPr>
          <p:spPr>
            <a:xfrm>
              <a:off x="2445847" y="2078506"/>
              <a:ext cx="1584617" cy="2533173"/>
            </a:xfrm>
            <a:custGeom>
              <a:rect b="b" l="l" r="r" t="t"/>
              <a:pathLst>
                <a:path extrusionOk="0" h="2533173" w="1584617">
                  <a:moveTo>
                    <a:pt x="1154156" y="2533173"/>
                  </a:moveTo>
                  <a:cubicBezTo>
                    <a:pt x="1065288" y="2533173"/>
                    <a:pt x="985526" y="2488088"/>
                    <a:pt x="939222" y="2417044"/>
                  </a:cubicBezTo>
                  <a:lnTo>
                    <a:pt x="647179" y="2417044"/>
                  </a:lnTo>
                  <a:cubicBezTo>
                    <a:pt x="600868" y="2488088"/>
                    <a:pt x="521100" y="2533173"/>
                    <a:pt x="432225" y="2533173"/>
                  </a:cubicBezTo>
                  <a:cubicBezTo>
                    <a:pt x="348716" y="2533173"/>
                    <a:pt x="271068" y="2491886"/>
                    <a:pt x="223570" y="2425992"/>
                  </a:cubicBezTo>
                  <a:cubicBezTo>
                    <a:pt x="94259" y="2391600"/>
                    <a:pt x="0" y="2273687"/>
                    <a:pt x="0" y="2134831"/>
                  </a:cubicBezTo>
                  <a:lnTo>
                    <a:pt x="0" y="1973535"/>
                  </a:lnTo>
                  <a:cubicBezTo>
                    <a:pt x="0" y="1942020"/>
                    <a:pt x="7708" y="1911273"/>
                    <a:pt x="22167" y="1883797"/>
                  </a:cubicBezTo>
                  <a:lnTo>
                    <a:pt x="22167" y="1090701"/>
                  </a:lnTo>
                  <a:cubicBezTo>
                    <a:pt x="7708" y="1063224"/>
                    <a:pt x="0" y="1032471"/>
                    <a:pt x="0" y="1000956"/>
                  </a:cubicBezTo>
                  <a:lnTo>
                    <a:pt x="0" y="839673"/>
                  </a:lnTo>
                  <a:cubicBezTo>
                    <a:pt x="0" y="673538"/>
                    <a:pt x="135159" y="538378"/>
                    <a:pt x="301294" y="538378"/>
                  </a:cubicBezTo>
                  <a:lnTo>
                    <a:pt x="315067" y="538378"/>
                  </a:lnTo>
                  <a:lnTo>
                    <a:pt x="315067" y="449948"/>
                  </a:lnTo>
                  <a:cubicBezTo>
                    <a:pt x="292188" y="415817"/>
                    <a:pt x="279628" y="375412"/>
                    <a:pt x="279628" y="333692"/>
                  </a:cubicBezTo>
                  <a:lnTo>
                    <a:pt x="279628" y="295332"/>
                  </a:lnTo>
                  <a:cubicBezTo>
                    <a:pt x="279628" y="132492"/>
                    <a:pt x="412121" y="0"/>
                    <a:pt x="574979" y="0"/>
                  </a:cubicBezTo>
                  <a:lnTo>
                    <a:pt x="1008964" y="0"/>
                  </a:lnTo>
                  <a:cubicBezTo>
                    <a:pt x="1171809" y="0"/>
                    <a:pt x="1304296" y="132492"/>
                    <a:pt x="1304296" y="295332"/>
                  </a:cubicBezTo>
                  <a:lnTo>
                    <a:pt x="1304296" y="333692"/>
                  </a:lnTo>
                  <a:cubicBezTo>
                    <a:pt x="1304296" y="371919"/>
                    <a:pt x="1293431" y="409651"/>
                    <a:pt x="1273644" y="442220"/>
                  </a:cubicBezTo>
                  <a:lnTo>
                    <a:pt x="1273683" y="538378"/>
                  </a:lnTo>
                  <a:lnTo>
                    <a:pt x="1283341" y="538378"/>
                  </a:lnTo>
                  <a:cubicBezTo>
                    <a:pt x="1449463" y="538378"/>
                    <a:pt x="1584617" y="673538"/>
                    <a:pt x="1584617" y="839673"/>
                  </a:cubicBezTo>
                  <a:lnTo>
                    <a:pt x="1584617" y="1000956"/>
                  </a:lnTo>
                  <a:cubicBezTo>
                    <a:pt x="1584617" y="1024934"/>
                    <a:pt x="1580178" y="1048524"/>
                    <a:pt x="1571618" y="1070616"/>
                  </a:cubicBezTo>
                  <a:lnTo>
                    <a:pt x="1571618" y="1903907"/>
                  </a:lnTo>
                  <a:cubicBezTo>
                    <a:pt x="1580178" y="1925986"/>
                    <a:pt x="1584617" y="1949577"/>
                    <a:pt x="1584617" y="1973535"/>
                  </a:cubicBezTo>
                  <a:lnTo>
                    <a:pt x="1584617" y="2134831"/>
                  </a:lnTo>
                  <a:cubicBezTo>
                    <a:pt x="1584617" y="2272391"/>
                    <a:pt x="1491303" y="2390070"/>
                    <a:pt x="1363275" y="2425350"/>
                  </a:cubicBezTo>
                  <a:cubicBezTo>
                    <a:pt x="1315834" y="2491619"/>
                    <a:pt x="1237970" y="2533173"/>
                    <a:pt x="1154156" y="2533173"/>
                  </a:cubicBezTo>
                  <a:close/>
                  <a:moveTo>
                    <a:pt x="497484" y="2207494"/>
                  </a:moveTo>
                  <a:lnTo>
                    <a:pt x="1088917" y="2207494"/>
                  </a:lnTo>
                  <a:lnTo>
                    <a:pt x="1108335" y="2287574"/>
                  </a:lnTo>
                  <a:cubicBezTo>
                    <a:pt x="1113402" y="2308466"/>
                    <a:pt x="1132674" y="2323623"/>
                    <a:pt x="1154156" y="2323623"/>
                  </a:cubicBezTo>
                  <a:cubicBezTo>
                    <a:pt x="1173937" y="2323623"/>
                    <a:pt x="1191196" y="2311857"/>
                    <a:pt x="1198130" y="2293651"/>
                  </a:cubicBezTo>
                  <a:lnTo>
                    <a:pt x="1222108" y="2230697"/>
                  </a:lnTo>
                  <a:lnTo>
                    <a:pt x="1289329" y="2226386"/>
                  </a:lnTo>
                  <a:cubicBezTo>
                    <a:pt x="1337411" y="2223293"/>
                    <a:pt x="1375067" y="2183079"/>
                    <a:pt x="1375067" y="2134831"/>
                  </a:cubicBezTo>
                  <a:lnTo>
                    <a:pt x="1375067" y="1978304"/>
                  </a:lnTo>
                  <a:lnTo>
                    <a:pt x="1362068" y="1957235"/>
                  </a:lnTo>
                  <a:lnTo>
                    <a:pt x="1362068" y="1017270"/>
                  </a:lnTo>
                  <a:lnTo>
                    <a:pt x="1375067" y="996207"/>
                  </a:lnTo>
                  <a:lnTo>
                    <a:pt x="1375067" y="839673"/>
                  </a:lnTo>
                  <a:cubicBezTo>
                    <a:pt x="1375067" y="789082"/>
                    <a:pt x="1333919" y="747928"/>
                    <a:pt x="1283341" y="747928"/>
                  </a:cubicBezTo>
                  <a:lnTo>
                    <a:pt x="1168736" y="747928"/>
                  </a:lnTo>
                  <a:lnTo>
                    <a:pt x="1152385" y="733145"/>
                  </a:lnTo>
                  <a:lnTo>
                    <a:pt x="1011618" y="733145"/>
                  </a:lnTo>
                  <a:lnTo>
                    <a:pt x="994289" y="760260"/>
                  </a:lnTo>
                  <a:lnTo>
                    <a:pt x="598506" y="760260"/>
                  </a:lnTo>
                  <a:lnTo>
                    <a:pt x="582104" y="733145"/>
                  </a:lnTo>
                  <a:lnTo>
                    <a:pt x="463035" y="733145"/>
                  </a:lnTo>
                  <a:lnTo>
                    <a:pt x="463035" y="729932"/>
                  </a:lnTo>
                  <a:lnTo>
                    <a:pt x="443680" y="731691"/>
                  </a:lnTo>
                  <a:lnTo>
                    <a:pt x="425272" y="747928"/>
                  </a:lnTo>
                  <a:lnTo>
                    <a:pt x="301294" y="747928"/>
                  </a:lnTo>
                  <a:cubicBezTo>
                    <a:pt x="250704" y="747928"/>
                    <a:pt x="209550" y="789082"/>
                    <a:pt x="209550" y="839673"/>
                  </a:cubicBezTo>
                  <a:lnTo>
                    <a:pt x="209550" y="994587"/>
                  </a:lnTo>
                  <a:lnTo>
                    <a:pt x="231717" y="1019644"/>
                  </a:lnTo>
                  <a:lnTo>
                    <a:pt x="231717" y="1954853"/>
                  </a:lnTo>
                  <a:lnTo>
                    <a:pt x="209550" y="1979898"/>
                  </a:lnTo>
                  <a:lnTo>
                    <a:pt x="209550" y="2134831"/>
                  </a:lnTo>
                  <a:cubicBezTo>
                    <a:pt x="209550" y="2183523"/>
                    <a:pt x="247573" y="2223757"/>
                    <a:pt x="296119" y="2226424"/>
                  </a:cubicBezTo>
                  <a:lnTo>
                    <a:pt x="364001" y="2230151"/>
                  </a:lnTo>
                  <a:lnTo>
                    <a:pt x="388251" y="2293658"/>
                  </a:lnTo>
                  <a:cubicBezTo>
                    <a:pt x="395204" y="2311863"/>
                    <a:pt x="412464" y="2323623"/>
                    <a:pt x="432225" y="2323623"/>
                  </a:cubicBezTo>
                  <a:cubicBezTo>
                    <a:pt x="453720" y="2323623"/>
                    <a:pt x="472998" y="2308466"/>
                    <a:pt x="478066" y="2287574"/>
                  </a:cubicBezTo>
                  <a:close/>
                  <a:moveTo>
                    <a:pt x="698760" y="550710"/>
                  </a:moveTo>
                  <a:lnTo>
                    <a:pt x="896327" y="550710"/>
                  </a:lnTo>
                  <a:cubicBezTo>
                    <a:pt x="902646" y="546563"/>
                    <a:pt x="909250" y="542848"/>
                    <a:pt x="916095" y="539603"/>
                  </a:cubicBezTo>
                  <a:lnTo>
                    <a:pt x="916095" y="441693"/>
                  </a:lnTo>
                  <a:cubicBezTo>
                    <a:pt x="911586" y="434219"/>
                    <a:pt x="907548" y="426485"/>
                    <a:pt x="903998" y="418528"/>
                  </a:cubicBezTo>
                  <a:lnTo>
                    <a:pt x="680104" y="418528"/>
                  </a:lnTo>
                  <a:cubicBezTo>
                    <a:pt x="677811" y="423691"/>
                    <a:pt x="675303" y="428764"/>
                    <a:pt x="672585" y="433736"/>
                  </a:cubicBezTo>
                  <a:lnTo>
                    <a:pt x="672585" y="536676"/>
                  </a:lnTo>
                  <a:cubicBezTo>
                    <a:pt x="681755" y="540550"/>
                    <a:pt x="690511" y="545255"/>
                    <a:pt x="698760" y="55071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81" name="Google Shape;881;p37"/>
            <p:cNvSpPr/>
            <p:nvPr/>
          </p:nvSpPr>
          <p:spPr>
            <a:xfrm>
              <a:off x="2735680" y="2945304"/>
              <a:ext cx="38404" cy="1286846"/>
            </a:xfrm>
            <a:custGeom>
              <a:rect b="b" l="l" r="r" t="t"/>
              <a:pathLst>
                <a:path extrusionOk="0" h="1286846" w="38404">
                  <a:moveTo>
                    <a:pt x="19202" y="1286846"/>
                  </a:moveTo>
                  <a:lnTo>
                    <a:pt x="19202" y="1286846"/>
                  </a:lnTo>
                  <a:cubicBezTo>
                    <a:pt x="8642" y="1286846"/>
                    <a:pt x="0" y="1278204"/>
                    <a:pt x="0" y="1267650"/>
                  </a:cubicBezTo>
                  <a:lnTo>
                    <a:pt x="0" y="19196"/>
                  </a:lnTo>
                  <a:cubicBezTo>
                    <a:pt x="0" y="8636"/>
                    <a:pt x="8642" y="0"/>
                    <a:pt x="19202" y="0"/>
                  </a:cubicBezTo>
                  <a:cubicBezTo>
                    <a:pt x="29762" y="0"/>
                    <a:pt x="38404" y="8636"/>
                    <a:pt x="38404" y="19196"/>
                  </a:cubicBezTo>
                  <a:lnTo>
                    <a:pt x="38404" y="1267650"/>
                  </a:lnTo>
                  <a:cubicBezTo>
                    <a:pt x="38404" y="1278204"/>
                    <a:pt x="29762" y="1286846"/>
                    <a:pt x="19202" y="12868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82" name="Google Shape;882;p37"/>
            <p:cNvSpPr/>
            <p:nvPr/>
          </p:nvSpPr>
          <p:spPr>
            <a:xfrm>
              <a:off x="2824385" y="2945304"/>
              <a:ext cx="38398" cy="1286846"/>
            </a:xfrm>
            <a:custGeom>
              <a:rect b="b" l="l" r="r" t="t"/>
              <a:pathLst>
                <a:path extrusionOk="0" h="1286846" w="38398">
                  <a:moveTo>
                    <a:pt x="19196" y="1286846"/>
                  </a:moveTo>
                  <a:lnTo>
                    <a:pt x="19196" y="1286846"/>
                  </a:lnTo>
                  <a:cubicBezTo>
                    <a:pt x="8636" y="1286846"/>
                    <a:pt x="0" y="1278204"/>
                    <a:pt x="0" y="1267650"/>
                  </a:cubicBezTo>
                  <a:lnTo>
                    <a:pt x="0" y="19196"/>
                  </a:lnTo>
                  <a:cubicBezTo>
                    <a:pt x="0" y="8636"/>
                    <a:pt x="8636" y="0"/>
                    <a:pt x="19196" y="0"/>
                  </a:cubicBezTo>
                  <a:cubicBezTo>
                    <a:pt x="29762" y="0"/>
                    <a:pt x="38398" y="8636"/>
                    <a:pt x="38398" y="19196"/>
                  </a:cubicBezTo>
                  <a:lnTo>
                    <a:pt x="38398" y="1267650"/>
                  </a:lnTo>
                  <a:cubicBezTo>
                    <a:pt x="38398" y="1278204"/>
                    <a:pt x="29762" y="1286846"/>
                    <a:pt x="19196" y="12868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83" name="Google Shape;883;p37"/>
            <p:cNvSpPr/>
            <p:nvPr/>
          </p:nvSpPr>
          <p:spPr>
            <a:xfrm>
              <a:off x="2913087" y="2945304"/>
              <a:ext cx="38398" cy="1286846"/>
            </a:xfrm>
            <a:custGeom>
              <a:rect b="b" l="l" r="r" t="t"/>
              <a:pathLst>
                <a:path extrusionOk="0" h="1286846" w="38398">
                  <a:moveTo>
                    <a:pt x="19196" y="1286846"/>
                  </a:moveTo>
                  <a:lnTo>
                    <a:pt x="19196" y="1286846"/>
                  </a:lnTo>
                  <a:cubicBezTo>
                    <a:pt x="8636" y="1286846"/>
                    <a:pt x="0" y="1278204"/>
                    <a:pt x="0" y="1267650"/>
                  </a:cubicBezTo>
                  <a:lnTo>
                    <a:pt x="0" y="19196"/>
                  </a:lnTo>
                  <a:cubicBezTo>
                    <a:pt x="0" y="8636"/>
                    <a:pt x="8636" y="0"/>
                    <a:pt x="19196" y="0"/>
                  </a:cubicBezTo>
                  <a:cubicBezTo>
                    <a:pt x="29762" y="0"/>
                    <a:pt x="38398" y="8636"/>
                    <a:pt x="38398" y="19196"/>
                  </a:cubicBezTo>
                  <a:lnTo>
                    <a:pt x="38398" y="1267650"/>
                  </a:lnTo>
                  <a:cubicBezTo>
                    <a:pt x="38398" y="1278204"/>
                    <a:pt x="29762" y="1286846"/>
                    <a:pt x="19196" y="12868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84" name="Google Shape;884;p37"/>
            <p:cNvSpPr/>
            <p:nvPr/>
          </p:nvSpPr>
          <p:spPr>
            <a:xfrm>
              <a:off x="3001788" y="2945304"/>
              <a:ext cx="38398" cy="1286846"/>
            </a:xfrm>
            <a:custGeom>
              <a:rect b="b" l="l" r="r" t="t"/>
              <a:pathLst>
                <a:path extrusionOk="0" h="1286846" w="38398">
                  <a:moveTo>
                    <a:pt x="19196" y="1286846"/>
                  </a:moveTo>
                  <a:lnTo>
                    <a:pt x="19196" y="1286846"/>
                  </a:lnTo>
                  <a:cubicBezTo>
                    <a:pt x="8636" y="1286846"/>
                    <a:pt x="0" y="1278204"/>
                    <a:pt x="0" y="1267650"/>
                  </a:cubicBezTo>
                  <a:lnTo>
                    <a:pt x="0" y="19196"/>
                  </a:lnTo>
                  <a:cubicBezTo>
                    <a:pt x="0" y="8636"/>
                    <a:pt x="8636" y="0"/>
                    <a:pt x="19196" y="0"/>
                  </a:cubicBezTo>
                  <a:cubicBezTo>
                    <a:pt x="29756" y="0"/>
                    <a:pt x="38398" y="8636"/>
                    <a:pt x="38398" y="19196"/>
                  </a:cubicBezTo>
                  <a:lnTo>
                    <a:pt x="38398" y="1267650"/>
                  </a:lnTo>
                  <a:cubicBezTo>
                    <a:pt x="38398" y="1278204"/>
                    <a:pt x="29756" y="1286846"/>
                    <a:pt x="19196" y="12868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85" name="Google Shape;885;p37"/>
            <p:cNvSpPr/>
            <p:nvPr/>
          </p:nvSpPr>
          <p:spPr>
            <a:xfrm>
              <a:off x="3090490" y="2945304"/>
              <a:ext cx="38398" cy="1286846"/>
            </a:xfrm>
            <a:custGeom>
              <a:rect b="b" l="l" r="r" t="t"/>
              <a:pathLst>
                <a:path extrusionOk="0" h="1286846" w="38398">
                  <a:moveTo>
                    <a:pt x="19196" y="1286846"/>
                  </a:moveTo>
                  <a:lnTo>
                    <a:pt x="19196" y="1286846"/>
                  </a:lnTo>
                  <a:cubicBezTo>
                    <a:pt x="8636" y="1286846"/>
                    <a:pt x="0" y="1278204"/>
                    <a:pt x="0" y="1267650"/>
                  </a:cubicBezTo>
                  <a:lnTo>
                    <a:pt x="0" y="19196"/>
                  </a:lnTo>
                  <a:cubicBezTo>
                    <a:pt x="0" y="8636"/>
                    <a:pt x="8636" y="0"/>
                    <a:pt x="19196" y="0"/>
                  </a:cubicBezTo>
                  <a:cubicBezTo>
                    <a:pt x="29756" y="0"/>
                    <a:pt x="38398" y="8636"/>
                    <a:pt x="38398" y="19196"/>
                  </a:cubicBezTo>
                  <a:lnTo>
                    <a:pt x="38398" y="1267650"/>
                  </a:lnTo>
                  <a:cubicBezTo>
                    <a:pt x="38398" y="1278204"/>
                    <a:pt x="29756" y="1286846"/>
                    <a:pt x="19196" y="12868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3179185" y="2945304"/>
              <a:ext cx="38404" cy="1286846"/>
            </a:xfrm>
            <a:custGeom>
              <a:rect b="b" l="l" r="r" t="t"/>
              <a:pathLst>
                <a:path extrusionOk="0" h="1286846" w="38404">
                  <a:moveTo>
                    <a:pt x="19202" y="1286846"/>
                  </a:moveTo>
                  <a:lnTo>
                    <a:pt x="19202" y="1286846"/>
                  </a:lnTo>
                  <a:cubicBezTo>
                    <a:pt x="8642" y="1286846"/>
                    <a:pt x="0" y="1278204"/>
                    <a:pt x="0" y="1267650"/>
                  </a:cubicBezTo>
                  <a:lnTo>
                    <a:pt x="0" y="19196"/>
                  </a:lnTo>
                  <a:cubicBezTo>
                    <a:pt x="0" y="8636"/>
                    <a:pt x="8642" y="0"/>
                    <a:pt x="19202" y="0"/>
                  </a:cubicBezTo>
                  <a:cubicBezTo>
                    <a:pt x="29762" y="0"/>
                    <a:pt x="38404" y="8636"/>
                    <a:pt x="38404" y="19196"/>
                  </a:cubicBezTo>
                  <a:lnTo>
                    <a:pt x="38404" y="1267650"/>
                  </a:lnTo>
                  <a:cubicBezTo>
                    <a:pt x="38404" y="1278204"/>
                    <a:pt x="29762" y="1286846"/>
                    <a:pt x="19202" y="12868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3267887" y="2945304"/>
              <a:ext cx="38404" cy="1286846"/>
            </a:xfrm>
            <a:custGeom>
              <a:rect b="b" l="l" r="r" t="t"/>
              <a:pathLst>
                <a:path extrusionOk="0" h="1286846" w="38404">
                  <a:moveTo>
                    <a:pt x="19202" y="1286846"/>
                  </a:moveTo>
                  <a:lnTo>
                    <a:pt x="19202" y="1286846"/>
                  </a:lnTo>
                  <a:cubicBezTo>
                    <a:pt x="8642" y="1286846"/>
                    <a:pt x="0" y="1278204"/>
                    <a:pt x="0" y="1267650"/>
                  </a:cubicBezTo>
                  <a:lnTo>
                    <a:pt x="0" y="19196"/>
                  </a:lnTo>
                  <a:cubicBezTo>
                    <a:pt x="0" y="8636"/>
                    <a:pt x="8642" y="0"/>
                    <a:pt x="19202" y="0"/>
                  </a:cubicBezTo>
                  <a:cubicBezTo>
                    <a:pt x="29762" y="0"/>
                    <a:pt x="38404" y="8636"/>
                    <a:pt x="38404" y="19196"/>
                  </a:cubicBezTo>
                  <a:lnTo>
                    <a:pt x="38404" y="1267650"/>
                  </a:lnTo>
                  <a:cubicBezTo>
                    <a:pt x="38404" y="1278204"/>
                    <a:pt x="29762" y="1286846"/>
                    <a:pt x="19202" y="12868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3356588" y="2945304"/>
              <a:ext cx="38404" cy="1286846"/>
            </a:xfrm>
            <a:custGeom>
              <a:rect b="b" l="l" r="r" t="t"/>
              <a:pathLst>
                <a:path extrusionOk="0" h="1286846" w="38404">
                  <a:moveTo>
                    <a:pt x="19202" y="1286846"/>
                  </a:moveTo>
                  <a:lnTo>
                    <a:pt x="19202" y="1286846"/>
                  </a:lnTo>
                  <a:cubicBezTo>
                    <a:pt x="8642" y="1286846"/>
                    <a:pt x="0" y="1278204"/>
                    <a:pt x="0" y="1267650"/>
                  </a:cubicBezTo>
                  <a:lnTo>
                    <a:pt x="0" y="19196"/>
                  </a:lnTo>
                  <a:cubicBezTo>
                    <a:pt x="0" y="8636"/>
                    <a:pt x="8642" y="0"/>
                    <a:pt x="19202" y="0"/>
                  </a:cubicBezTo>
                  <a:cubicBezTo>
                    <a:pt x="29762" y="0"/>
                    <a:pt x="38404" y="8636"/>
                    <a:pt x="38404" y="19196"/>
                  </a:cubicBezTo>
                  <a:lnTo>
                    <a:pt x="38404" y="1267650"/>
                  </a:lnTo>
                  <a:cubicBezTo>
                    <a:pt x="38404" y="1278204"/>
                    <a:pt x="29762" y="1286846"/>
                    <a:pt x="19202" y="12868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3445290" y="2945304"/>
              <a:ext cx="38404" cy="1286846"/>
            </a:xfrm>
            <a:custGeom>
              <a:rect b="b" l="l" r="r" t="t"/>
              <a:pathLst>
                <a:path extrusionOk="0" h="1286846" w="38404">
                  <a:moveTo>
                    <a:pt x="19202" y="1286846"/>
                  </a:moveTo>
                  <a:lnTo>
                    <a:pt x="19202" y="1286846"/>
                  </a:lnTo>
                  <a:cubicBezTo>
                    <a:pt x="8642" y="1286846"/>
                    <a:pt x="0" y="1278204"/>
                    <a:pt x="0" y="1267650"/>
                  </a:cubicBezTo>
                  <a:lnTo>
                    <a:pt x="0" y="19196"/>
                  </a:lnTo>
                  <a:cubicBezTo>
                    <a:pt x="0" y="8636"/>
                    <a:pt x="8642" y="0"/>
                    <a:pt x="19202" y="0"/>
                  </a:cubicBezTo>
                  <a:cubicBezTo>
                    <a:pt x="29762" y="0"/>
                    <a:pt x="38404" y="8636"/>
                    <a:pt x="38404" y="19196"/>
                  </a:cubicBezTo>
                  <a:lnTo>
                    <a:pt x="38404" y="1267650"/>
                  </a:lnTo>
                  <a:cubicBezTo>
                    <a:pt x="38404" y="1278204"/>
                    <a:pt x="29762" y="1286846"/>
                    <a:pt x="19202" y="12868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90" name="Google Shape;890;p37"/>
            <p:cNvSpPr/>
            <p:nvPr/>
          </p:nvSpPr>
          <p:spPr>
            <a:xfrm>
              <a:off x="3533991" y="2945304"/>
              <a:ext cx="38404" cy="1286846"/>
            </a:xfrm>
            <a:custGeom>
              <a:rect b="b" l="l" r="r" t="t"/>
              <a:pathLst>
                <a:path extrusionOk="0" h="1286846" w="38404">
                  <a:moveTo>
                    <a:pt x="19202" y="1286846"/>
                  </a:moveTo>
                  <a:lnTo>
                    <a:pt x="19202" y="1286846"/>
                  </a:lnTo>
                  <a:cubicBezTo>
                    <a:pt x="8642" y="1286846"/>
                    <a:pt x="0" y="1278204"/>
                    <a:pt x="0" y="1267650"/>
                  </a:cubicBezTo>
                  <a:lnTo>
                    <a:pt x="0" y="19196"/>
                  </a:lnTo>
                  <a:cubicBezTo>
                    <a:pt x="0" y="8636"/>
                    <a:pt x="8642" y="0"/>
                    <a:pt x="19202" y="0"/>
                  </a:cubicBezTo>
                  <a:cubicBezTo>
                    <a:pt x="29762" y="0"/>
                    <a:pt x="38404" y="8636"/>
                    <a:pt x="38404" y="19196"/>
                  </a:cubicBezTo>
                  <a:lnTo>
                    <a:pt x="38404" y="1267650"/>
                  </a:lnTo>
                  <a:cubicBezTo>
                    <a:pt x="38404" y="1278204"/>
                    <a:pt x="29762" y="1286846"/>
                    <a:pt x="19202" y="12868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91" name="Google Shape;891;p37"/>
            <p:cNvSpPr/>
            <p:nvPr/>
          </p:nvSpPr>
          <p:spPr>
            <a:xfrm>
              <a:off x="3622693" y="2945304"/>
              <a:ext cx="38404" cy="1286846"/>
            </a:xfrm>
            <a:custGeom>
              <a:rect b="b" l="l" r="r" t="t"/>
              <a:pathLst>
                <a:path extrusionOk="0" h="1286846" w="38404">
                  <a:moveTo>
                    <a:pt x="19202" y="1286846"/>
                  </a:moveTo>
                  <a:lnTo>
                    <a:pt x="19202" y="1286846"/>
                  </a:lnTo>
                  <a:cubicBezTo>
                    <a:pt x="8642" y="1286846"/>
                    <a:pt x="0" y="1278204"/>
                    <a:pt x="0" y="1267650"/>
                  </a:cubicBezTo>
                  <a:lnTo>
                    <a:pt x="0" y="19196"/>
                  </a:lnTo>
                  <a:cubicBezTo>
                    <a:pt x="0" y="8636"/>
                    <a:pt x="8642" y="0"/>
                    <a:pt x="19202" y="0"/>
                  </a:cubicBezTo>
                  <a:cubicBezTo>
                    <a:pt x="29762" y="0"/>
                    <a:pt x="38404" y="8636"/>
                    <a:pt x="38404" y="19196"/>
                  </a:cubicBezTo>
                  <a:lnTo>
                    <a:pt x="38404" y="1267650"/>
                  </a:lnTo>
                  <a:cubicBezTo>
                    <a:pt x="38404" y="1278204"/>
                    <a:pt x="29762" y="1286846"/>
                    <a:pt x="19202" y="12868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3711397" y="2945304"/>
              <a:ext cx="38398" cy="1286846"/>
            </a:xfrm>
            <a:custGeom>
              <a:rect b="b" l="l" r="r" t="t"/>
              <a:pathLst>
                <a:path extrusionOk="0" h="1286846" w="38398">
                  <a:moveTo>
                    <a:pt x="19196" y="1286846"/>
                  </a:moveTo>
                  <a:lnTo>
                    <a:pt x="19196" y="1286846"/>
                  </a:lnTo>
                  <a:cubicBezTo>
                    <a:pt x="8636" y="1286846"/>
                    <a:pt x="0" y="1278204"/>
                    <a:pt x="0" y="1267650"/>
                  </a:cubicBezTo>
                  <a:lnTo>
                    <a:pt x="0" y="19196"/>
                  </a:lnTo>
                  <a:cubicBezTo>
                    <a:pt x="0" y="8636"/>
                    <a:pt x="8636" y="0"/>
                    <a:pt x="19196" y="0"/>
                  </a:cubicBezTo>
                  <a:cubicBezTo>
                    <a:pt x="29762" y="0"/>
                    <a:pt x="38398" y="8636"/>
                    <a:pt x="38398" y="19196"/>
                  </a:cubicBezTo>
                  <a:lnTo>
                    <a:pt x="38398" y="1267650"/>
                  </a:lnTo>
                  <a:cubicBezTo>
                    <a:pt x="38398" y="1278204"/>
                    <a:pt x="29762" y="1286846"/>
                    <a:pt x="19196" y="12868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2436325" y="2088034"/>
              <a:ext cx="1375067" cy="2323623"/>
            </a:xfrm>
            <a:custGeom>
              <a:rect b="b" l="l" r="r" t="t"/>
              <a:pathLst>
                <a:path extrusionOk="0" h="2323623" w="1375067">
                  <a:moveTo>
                    <a:pt x="1178560" y="538372"/>
                  </a:moveTo>
                  <a:lnTo>
                    <a:pt x="1104290" y="538372"/>
                  </a:lnTo>
                  <a:cubicBezTo>
                    <a:pt x="1093825" y="528916"/>
                    <a:pt x="1079925" y="523595"/>
                    <a:pt x="1064164" y="523595"/>
                  </a:cubicBezTo>
                  <a:lnTo>
                    <a:pt x="1064075" y="302513"/>
                  </a:lnTo>
                  <a:cubicBezTo>
                    <a:pt x="1083411" y="283159"/>
                    <a:pt x="1094740" y="256711"/>
                    <a:pt x="1094740" y="228917"/>
                  </a:cubicBezTo>
                  <a:lnTo>
                    <a:pt x="1094740" y="190557"/>
                  </a:lnTo>
                  <a:cubicBezTo>
                    <a:pt x="1094740" y="85483"/>
                    <a:pt x="1009256" y="0"/>
                    <a:pt x="904182" y="0"/>
                  </a:cubicBezTo>
                  <a:lnTo>
                    <a:pt x="470198" y="0"/>
                  </a:lnTo>
                  <a:cubicBezTo>
                    <a:pt x="365112" y="0"/>
                    <a:pt x="279628" y="85483"/>
                    <a:pt x="279628" y="190557"/>
                  </a:cubicBezTo>
                  <a:lnTo>
                    <a:pt x="279628" y="228917"/>
                  </a:lnTo>
                  <a:cubicBezTo>
                    <a:pt x="279628" y="259156"/>
                    <a:pt x="292944" y="287559"/>
                    <a:pt x="315061" y="307111"/>
                  </a:cubicBezTo>
                  <a:lnTo>
                    <a:pt x="315061" y="523868"/>
                  </a:lnTo>
                  <a:cubicBezTo>
                    <a:pt x="306311" y="524662"/>
                    <a:pt x="298157" y="527176"/>
                    <a:pt x="290683" y="531380"/>
                  </a:cubicBezTo>
                  <a:cubicBezTo>
                    <a:pt x="287597" y="533126"/>
                    <a:pt x="284226" y="535419"/>
                    <a:pt x="280879" y="538372"/>
                  </a:cubicBezTo>
                  <a:lnTo>
                    <a:pt x="196519" y="538372"/>
                  </a:lnTo>
                  <a:cubicBezTo>
                    <a:pt x="88150" y="538372"/>
                    <a:pt x="0" y="626529"/>
                    <a:pt x="0" y="734891"/>
                  </a:cubicBezTo>
                  <a:lnTo>
                    <a:pt x="0" y="896181"/>
                  </a:lnTo>
                  <a:cubicBezTo>
                    <a:pt x="0" y="917975"/>
                    <a:pt x="8121" y="938701"/>
                    <a:pt x="22167" y="954570"/>
                  </a:cubicBezTo>
                  <a:lnTo>
                    <a:pt x="22167" y="1810372"/>
                  </a:lnTo>
                  <a:cubicBezTo>
                    <a:pt x="8121" y="1826240"/>
                    <a:pt x="0" y="1846980"/>
                    <a:pt x="0" y="1868760"/>
                  </a:cubicBezTo>
                  <a:lnTo>
                    <a:pt x="0" y="2030050"/>
                  </a:lnTo>
                  <a:cubicBezTo>
                    <a:pt x="0" y="2134749"/>
                    <a:pt x="82289" y="2220588"/>
                    <a:pt x="185597" y="2226265"/>
                  </a:cubicBezTo>
                  <a:cubicBezTo>
                    <a:pt x="207562" y="2283783"/>
                    <a:pt x="263042" y="2323623"/>
                    <a:pt x="327450" y="2323623"/>
                  </a:cubicBezTo>
                  <a:cubicBezTo>
                    <a:pt x="398881" y="2323623"/>
                    <a:pt x="458971" y="2274049"/>
                    <a:pt x="475107" y="2207494"/>
                  </a:cubicBezTo>
                  <a:lnTo>
                    <a:pt x="901738" y="2207494"/>
                  </a:lnTo>
                  <a:cubicBezTo>
                    <a:pt x="917873" y="2274049"/>
                    <a:pt x="977944" y="2323623"/>
                    <a:pt x="1049381" y="2323623"/>
                  </a:cubicBezTo>
                  <a:cubicBezTo>
                    <a:pt x="1113821" y="2323623"/>
                    <a:pt x="1169339" y="2283733"/>
                    <a:pt x="1191266" y="2226163"/>
                  </a:cubicBezTo>
                  <a:cubicBezTo>
                    <a:pt x="1293723" y="2219585"/>
                    <a:pt x="1375067" y="2134139"/>
                    <a:pt x="1375067" y="2030050"/>
                  </a:cubicBezTo>
                  <a:lnTo>
                    <a:pt x="1375067" y="1868760"/>
                  </a:lnTo>
                  <a:cubicBezTo>
                    <a:pt x="1375067" y="1852263"/>
                    <a:pt x="1370526" y="1836451"/>
                    <a:pt x="1362068" y="1822742"/>
                  </a:cubicBezTo>
                  <a:lnTo>
                    <a:pt x="1362068" y="942219"/>
                  </a:lnTo>
                  <a:cubicBezTo>
                    <a:pt x="1370526" y="928516"/>
                    <a:pt x="1375067" y="912691"/>
                    <a:pt x="1375067" y="896181"/>
                  </a:cubicBezTo>
                  <a:lnTo>
                    <a:pt x="1375067" y="734891"/>
                  </a:lnTo>
                  <a:cubicBezTo>
                    <a:pt x="1375067" y="626529"/>
                    <a:pt x="1286910" y="538372"/>
                    <a:pt x="1178560" y="538372"/>
                  </a:cubicBezTo>
                  <a:close/>
                  <a:moveTo>
                    <a:pt x="883069" y="523595"/>
                  </a:moveTo>
                  <a:cubicBezTo>
                    <a:pt x="861542" y="523595"/>
                    <a:pt x="843178" y="533431"/>
                    <a:pt x="832135" y="550710"/>
                  </a:cubicBezTo>
                  <a:lnTo>
                    <a:pt x="552799" y="550710"/>
                  </a:lnTo>
                  <a:cubicBezTo>
                    <a:pt x="537438" y="525322"/>
                    <a:pt x="509631" y="523595"/>
                    <a:pt x="502392" y="523595"/>
                  </a:cubicBezTo>
                  <a:lnTo>
                    <a:pt x="463035" y="523595"/>
                  </a:lnTo>
                  <a:lnTo>
                    <a:pt x="463035" y="297211"/>
                  </a:lnTo>
                  <a:cubicBezTo>
                    <a:pt x="479323" y="278390"/>
                    <a:pt x="488613" y="254158"/>
                    <a:pt x="488613" y="228917"/>
                  </a:cubicBezTo>
                  <a:lnTo>
                    <a:pt x="488613" y="208972"/>
                  </a:lnTo>
                  <a:lnTo>
                    <a:pt x="885748" y="208972"/>
                  </a:lnTo>
                  <a:lnTo>
                    <a:pt x="885748" y="228917"/>
                  </a:lnTo>
                  <a:cubicBezTo>
                    <a:pt x="885748" y="256520"/>
                    <a:pt x="896962" y="282854"/>
                    <a:pt x="916089" y="302190"/>
                  </a:cubicBezTo>
                  <a:lnTo>
                    <a:pt x="916089" y="5235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2331547" y="1983256"/>
              <a:ext cx="1584617" cy="2533173"/>
            </a:xfrm>
            <a:custGeom>
              <a:rect b="b" l="l" r="r" t="t"/>
              <a:pathLst>
                <a:path extrusionOk="0" h="2533173" w="1584617">
                  <a:moveTo>
                    <a:pt x="1154156" y="2533173"/>
                  </a:moveTo>
                  <a:cubicBezTo>
                    <a:pt x="1065288" y="2533173"/>
                    <a:pt x="985526" y="2488088"/>
                    <a:pt x="939222" y="2417044"/>
                  </a:cubicBezTo>
                  <a:lnTo>
                    <a:pt x="647179" y="2417044"/>
                  </a:lnTo>
                  <a:cubicBezTo>
                    <a:pt x="600868" y="2488088"/>
                    <a:pt x="521100" y="2533173"/>
                    <a:pt x="432225" y="2533173"/>
                  </a:cubicBezTo>
                  <a:cubicBezTo>
                    <a:pt x="348716" y="2533173"/>
                    <a:pt x="271068" y="2491886"/>
                    <a:pt x="223570" y="2425992"/>
                  </a:cubicBezTo>
                  <a:cubicBezTo>
                    <a:pt x="94259" y="2391600"/>
                    <a:pt x="0" y="2273687"/>
                    <a:pt x="0" y="2134831"/>
                  </a:cubicBezTo>
                  <a:lnTo>
                    <a:pt x="0" y="1973535"/>
                  </a:lnTo>
                  <a:cubicBezTo>
                    <a:pt x="0" y="1942020"/>
                    <a:pt x="7708" y="1911273"/>
                    <a:pt x="22167" y="1883797"/>
                  </a:cubicBezTo>
                  <a:lnTo>
                    <a:pt x="22167" y="1090701"/>
                  </a:lnTo>
                  <a:cubicBezTo>
                    <a:pt x="7708" y="1063224"/>
                    <a:pt x="0" y="1032471"/>
                    <a:pt x="0" y="1000956"/>
                  </a:cubicBezTo>
                  <a:lnTo>
                    <a:pt x="0" y="839673"/>
                  </a:lnTo>
                  <a:cubicBezTo>
                    <a:pt x="0" y="673538"/>
                    <a:pt x="135159" y="538378"/>
                    <a:pt x="301294" y="538378"/>
                  </a:cubicBezTo>
                  <a:lnTo>
                    <a:pt x="315067" y="538378"/>
                  </a:lnTo>
                  <a:lnTo>
                    <a:pt x="315067" y="449948"/>
                  </a:lnTo>
                  <a:cubicBezTo>
                    <a:pt x="292188" y="415817"/>
                    <a:pt x="279628" y="375412"/>
                    <a:pt x="279628" y="333692"/>
                  </a:cubicBezTo>
                  <a:lnTo>
                    <a:pt x="279628" y="295332"/>
                  </a:lnTo>
                  <a:cubicBezTo>
                    <a:pt x="279628" y="132492"/>
                    <a:pt x="412121" y="0"/>
                    <a:pt x="574979" y="0"/>
                  </a:cubicBezTo>
                  <a:lnTo>
                    <a:pt x="1008964" y="0"/>
                  </a:lnTo>
                  <a:cubicBezTo>
                    <a:pt x="1171809" y="0"/>
                    <a:pt x="1304296" y="132492"/>
                    <a:pt x="1304296" y="295332"/>
                  </a:cubicBezTo>
                  <a:lnTo>
                    <a:pt x="1304296" y="333692"/>
                  </a:lnTo>
                  <a:cubicBezTo>
                    <a:pt x="1304296" y="371919"/>
                    <a:pt x="1293431" y="409651"/>
                    <a:pt x="1273644" y="442220"/>
                  </a:cubicBezTo>
                  <a:lnTo>
                    <a:pt x="1273683" y="538378"/>
                  </a:lnTo>
                  <a:lnTo>
                    <a:pt x="1283341" y="538378"/>
                  </a:lnTo>
                  <a:cubicBezTo>
                    <a:pt x="1449463" y="538378"/>
                    <a:pt x="1584617" y="673538"/>
                    <a:pt x="1584617" y="839673"/>
                  </a:cubicBezTo>
                  <a:lnTo>
                    <a:pt x="1584617" y="1000956"/>
                  </a:lnTo>
                  <a:cubicBezTo>
                    <a:pt x="1584617" y="1024934"/>
                    <a:pt x="1580178" y="1048524"/>
                    <a:pt x="1571618" y="1070616"/>
                  </a:cubicBezTo>
                  <a:lnTo>
                    <a:pt x="1571618" y="1903907"/>
                  </a:lnTo>
                  <a:cubicBezTo>
                    <a:pt x="1580178" y="1925986"/>
                    <a:pt x="1584617" y="1949577"/>
                    <a:pt x="1584617" y="1973535"/>
                  </a:cubicBezTo>
                  <a:lnTo>
                    <a:pt x="1584617" y="2134831"/>
                  </a:lnTo>
                  <a:cubicBezTo>
                    <a:pt x="1584617" y="2272391"/>
                    <a:pt x="1491303" y="2390070"/>
                    <a:pt x="1363275" y="2425350"/>
                  </a:cubicBezTo>
                  <a:cubicBezTo>
                    <a:pt x="1315834" y="2491619"/>
                    <a:pt x="1237970" y="2533173"/>
                    <a:pt x="1154156" y="2533173"/>
                  </a:cubicBezTo>
                  <a:close/>
                  <a:moveTo>
                    <a:pt x="497484" y="2207494"/>
                  </a:moveTo>
                  <a:lnTo>
                    <a:pt x="1088917" y="2207494"/>
                  </a:lnTo>
                  <a:lnTo>
                    <a:pt x="1108335" y="2287574"/>
                  </a:lnTo>
                  <a:cubicBezTo>
                    <a:pt x="1113402" y="2308466"/>
                    <a:pt x="1132674" y="2323623"/>
                    <a:pt x="1154156" y="2323623"/>
                  </a:cubicBezTo>
                  <a:cubicBezTo>
                    <a:pt x="1173937" y="2323623"/>
                    <a:pt x="1191196" y="2311857"/>
                    <a:pt x="1198130" y="2293651"/>
                  </a:cubicBezTo>
                  <a:lnTo>
                    <a:pt x="1222108" y="2230697"/>
                  </a:lnTo>
                  <a:lnTo>
                    <a:pt x="1289329" y="2226386"/>
                  </a:lnTo>
                  <a:cubicBezTo>
                    <a:pt x="1337411" y="2223293"/>
                    <a:pt x="1375067" y="2183079"/>
                    <a:pt x="1375067" y="2134831"/>
                  </a:cubicBezTo>
                  <a:lnTo>
                    <a:pt x="1375067" y="1978304"/>
                  </a:lnTo>
                  <a:lnTo>
                    <a:pt x="1362068" y="1957235"/>
                  </a:lnTo>
                  <a:lnTo>
                    <a:pt x="1362068" y="1017270"/>
                  </a:lnTo>
                  <a:lnTo>
                    <a:pt x="1375067" y="996207"/>
                  </a:lnTo>
                  <a:lnTo>
                    <a:pt x="1375067" y="839673"/>
                  </a:lnTo>
                  <a:cubicBezTo>
                    <a:pt x="1375067" y="789082"/>
                    <a:pt x="1333919" y="747928"/>
                    <a:pt x="1283341" y="747928"/>
                  </a:cubicBezTo>
                  <a:lnTo>
                    <a:pt x="1168736" y="747928"/>
                  </a:lnTo>
                  <a:lnTo>
                    <a:pt x="1152385" y="733145"/>
                  </a:lnTo>
                  <a:lnTo>
                    <a:pt x="1011618" y="733145"/>
                  </a:lnTo>
                  <a:lnTo>
                    <a:pt x="994289" y="760260"/>
                  </a:lnTo>
                  <a:lnTo>
                    <a:pt x="598506" y="760260"/>
                  </a:lnTo>
                  <a:lnTo>
                    <a:pt x="582104" y="733145"/>
                  </a:lnTo>
                  <a:lnTo>
                    <a:pt x="463035" y="733145"/>
                  </a:lnTo>
                  <a:lnTo>
                    <a:pt x="463035" y="729932"/>
                  </a:lnTo>
                  <a:lnTo>
                    <a:pt x="443680" y="731691"/>
                  </a:lnTo>
                  <a:lnTo>
                    <a:pt x="425272" y="747928"/>
                  </a:lnTo>
                  <a:lnTo>
                    <a:pt x="301294" y="747928"/>
                  </a:lnTo>
                  <a:cubicBezTo>
                    <a:pt x="250704" y="747928"/>
                    <a:pt x="209550" y="789082"/>
                    <a:pt x="209550" y="839673"/>
                  </a:cubicBezTo>
                  <a:lnTo>
                    <a:pt x="209550" y="994587"/>
                  </a:lnTo>
                  <a:lnTo>
                    <a:pt x="231717" y="1019644"/>
                  </a:lnTo>
                  <a:lnTo>
                    <a:pt x="231717" y="1954853"/>
                  </a:lnTo>
                  <a:lnTo>
                    <a:pt x="209550" y="1979898"/>
                  </a:lnTo>
                  <a:lnTo>
                    <a:pt x="209550" y="2134831"/>
                  </a:lnTo>
                  <a:cubicBezTo>
                    <a:pt x="209550" y="2183523"/>
                    <a:pt x="247573" y="2223757"/>
                    <a:pt x="296119" y="2226424"/>
                  </a:cubicBezTo>
                  <a:lnTo>
                    <a:pt x="364001" y="2230151"/>
                  </a:lnTo>
                  <a:lnTo>
                    <a:pt x="388251" y="2293658"/>
                  </a:lnTo>
                  <a:cubicBezTo>
                    <a:pt x="395204" y="2311863"/>
                    <a:pt x="412464" y="2323623"/>
                    <a:pt x="432225" y="2323623"/>
                  </a:cubicBezTo>
                  <a:cubicBezTo>
                    <a:pt x="453720" y="2323623"/>
                    <a:pt x="472998" y="2308466"/>
                    <a:pt x="478066" y="2287574"/>
                  </a:cubicBezTo>
                  <a:close/>
                  <a:moveTo>
                    <a:pt x="698760" y="550710"/>
                  </a:moveTo>
                  <a:lnTo>
                    <a:pt x="896327" y="550710"/>
                  </a:lnTo>
                  <a:cubicBezTo>
                    <a:pt x="902646" y="546563"/>
                    <a:pt x="909250" y="542848"/>
                    <a:pt x="916095" y="539603"/>
                  </a:cubicBezTo>
                  <a:lnTo>
                    <a:pt x="916095" y="441693"/>
                  </a:lnTo>
                  <a:cubicBezTo>
                    <a:pt x="911586" y="434219"/>
                    <a:pt x="907548" y="426485"/>
                    <a:pt x="903998" y="418528"/>
                  </a:cubicBezTo>
                  <a:lnTo>
                    <a:pt x="680104" y="418528"/>
                  </a:lnTo>
                  <a:cubicBezTo>
                    <a:pt x="677811" y="423691"/>
                    <a:pt x="675303" y="428764"/>
                    <a:pt x="672585" y="433736"/>
                  </a:cubicBezTo>
                  <a:lnTo>
                    <a:pt x="672585" y="536676"/>
                  </a:lnTo>
                  <a:cubicBezTo>
                    <a:pt x="681755" y="540550"/>
                    <a:pt x="690511" y="545255"/>
                    <a:pt x="698760" y="5507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95" name="Google Shape;895;p37"/>
            <p:cNvSpPr/>
            <p:nvPr/>
          </p:nvSpPr>
          <p:spPr>
            <a:xfrm>
              <a:off x="2794876" y="2281224"/>
              <a:ext cx="60900" cy="438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3395916" y="2281224"/>
              <a:ext cx="60900" cy="438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2739136" y="2655125"/>
              <a:ext cx="216827" cy="54203"/>
            </a:xfrm>
            <a:custGeom>
              <a:rect b="b" l="l" r="r" t="t"/>
              <a:pathLst>
                <a:path extrusionOk="0" h="54203" w="216827">
                  <a:moveTo>
                    <a:pt x="199580" y="54203"/>
                  </a:moveTo>
                  <a:lnTo>
                    <a:pt x="18478" y="54203"/>
                  </a:lnTo>
                  <a:cubicBezTo>
                    <a:pt x="3575" y="54203"/>
                    <a:pt x="0" y="42011"/>
                    <a:pt x="0" y="27101"/>
                  </a:cubicBezTo>
                  <a:cubicBezTo>
                    <a:pt x="0" y="12198"/>
                    <a:pt x="3575" y="0"/>
                    <a:pt x="18478" y="0"/>
                  </a:cubicBezTo>
                  <a:lnTo>
                    <a:pt x="199580" y="0"/>
                  </a:lnTo>
                  <a:cubicBezTo>
                    <a:pt x="214490" y="0"/>
                    <a:pt x="216827" y="12198"/>
                    <a:pt x="216827" y="27101"/>
                  </a:cubicBezTo>
                  <a:cubicBezTo>
                    <a:pt x="216827" y="42011"/>
                    <a:pt x="214490" y="54203"/>
                    <a:pt x="199580" y="54203"/>
                  </a:cubicBezTo>
                  <a:close/>
                </a:path>
              </a:pathLst>
            </a:custGeom>
            <a:solidFill>
              <a:srgbClr val="04A9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2739136" y="2655124"/>
              <a:ext cx="216827" cy="54203"/>
            </a:xfrm>
            <a:custGeom>
              <a:rect b="b" l="l" r="r" t="t"/>
              <a:pathLst>
                <a:path extrusionOk="0" h="54203" w="216827">
                  <a:moveTo>
                    <a:pt x="199580" y="0"/>
                  </a:moveTo>
                  <a:lnTo>
                    <a:pt x="18478" y="0"/>
                  </a:lnTo>
                  <a:cubicBezTo>
                    <a:pt x="3575" y="0"/>
                    <a:pt x="0" y="12198"/>
                    <a:pt x="0" y="27108"/>
                  </a:cubicBezTo>
                  <a:cubicBezTo>
                    <a:pt x="0" y="42011"/>
                    <a:pt x="3575" y="54203"/>
                    <a:pt x="18478" y="54203"/>
                  </a:cubicBezTo>
                  <a:lnTo>
                    <a:pt x="199580" y="54203"/>
                  </a:lnTo>
                  <a:cubicBezTo>
                    <a:pt x="214490" y="54203"/>
                    <a:pt x="216827" y="42011"/>
                    <a:pt x="216827" y="27108"/>
                  </a:cubicBezTo>
                  <a:cubicBezTo>
                    <a:pt x="216827" y="12198"/>
                    <a:pt x="214490" y="0"/>
                    <a:pt x="199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3300912" y="2655125"/>
              <a:ext cx="216827" cy="54203"/>
            </a:xfrm>
            <a:custGeom>
              <a:rect b="b" l="l" r="r" t="t"/>
              <a:pathLst>
                <a:path extrusionOk="0" h="54203" w="216827">
                  <a:moveTo>
                    <a:pt x="199580" y="54203"/>
                  </a:moveTo>
                  <a:lnTo>
                    <a:pt x="18478" y="54203"/>
                  </a:lnTo>
                  <a:cubicBezTo>
                    <a:pt x="3575" y="54203"/>
                    <a:pt x="0" y="42011"/>
                    <a:pt x="0" y="27101"/>
                  </a:cubicBezTo>
                  <a:cubicBezTo>
                    <a:pt x="0" y="12198"/>
                    <a:pt x="3575" y="0"/>
                    <a:pt x="18478" y="0"/>
                  </a:cubicBezTo>
                  <a:lnTo>
                    <a:pt x="199580" y="0"/>
                  </a:lnTo>
                  <a:cubicBezTo>
                    <a:pt x="214483" y="0"/>
                    <a:pt x="216827" y="12198"/>
                    <a:pt x="216827" y="27101"/>
                  </a:cubicBezTo>
                  <a:cubicBezTo>
                    <a:pt x="216827" y="42011"/>
                    <a:pt x="214483" y="54203"/>
                    <a:pt x="199580" y="54203"/>
                  </a:cubicBezTo>
                  <a:close/>
                </a:path>
              </a:pathLst>
            </a:custGeom>
            <a:solidFill>
              <a:srgbClr val="04A9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3300912" y="2655124"/>
              <a:ext cx="216827" cy="54203"/>
            </a:xfrm>
            <a:custGeom>
              <a:rect b="b" l="l" r="r" t="t"/>
              <a:pathLst>
                <a:path extrusionOk="0" h="54203" w="216827">
                  <a:moveTo>
                    <a:pt x="199580" y="0"/>
                  </a:moveTo>
                  <a:lnTo>
                    <a:pt x="18478" y="0"/>
                  </a:lnTo>
                  <a:cubicBezTo>
                    <a:pt x="3575" y="0"/>
                    <a:pt x="0" y="12198"/>
                    <a:pt x="0" y="27108"/>
                  </a:cubicBezTo>
                  <a:cubicBezTo>
                    <a:pt x="0" y="42011"/>
                    <a:pt x="3575" y="54203"/>
                    <a:pt x="18478" y="54203"/>
                  </a:cubicBezTo>
                  <a:lnTo>
                    <a:pt x="199580" y="54203"/>
                  </a:lnTo>
                  <a:cubicBezTo>
                    <a:pt x="214490" y="54203"/>
                    <a:pt x="216827" y="42011"/>
                    <a:pt x="216827" y="27108"/>
                  </a:cubicBezTo>
                  <a:cubicBezTo>
                    <a:pt x="216827" y="12198"/>
                    <a:pt x="214490" y="0"/>
                    <a:pt x="199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2696030" y="4192003"/>
              <a:ext cx="135496" cy="135489"/>
            </a:xfrm>
            <a:custGeom>
              <a:rect b="b" l="l" r="r" t="t"/>
              <a:pathLst>
                <a:path extrusionOk="0" h="135489" w="135496">
                  <a:moveTo>
                    <a:pt x="67748" y="135489"/>
                  </a:moveTo>
                  <a:cubicBezTo>
                    <a:pt x="30397" y="135489"/>
                    <a:pt x="0" y="105105"/>
                    <a:pt x="0" y="67741"/>
                  </a:cubicBezTo>
                  <a:cubicBezTo>
                    <a:pt x="0" y="30391"/>
                    <a:pt x="30397" y="0"/>
                    <a:pt x="67748" y="0"/>
                  </a:cubicBezTo>
                  <a:cubicBezTo>
                    <a:pt x="105098" y="0"/>
                    <a:pt x="135496" y="30391"/>
                    <a:pt x="135496" y="67741"/>
                  </a:cubicBezTo>
                  <a:cubicBezTo>
                    <a:pt x="135496" y="105105"/>
                    <a:pt x="105098" y="135489"/>
                    <a:pt x="67748" y="1354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2655364" y="4151330"/>
              <a:ext cx="216827" cy="216827"/>
            </a:xfrm>
            <a:custGeom>
              <a:rect b="b" l="l" r="r" t="t"/>
              <a:pathLst>
                <a:path extrusionOk="0" h="216827" w="216827">
                  <a:moveTo>
                    <a:pt x="108413" y="0"/>
                  </a:moveTo>
                  <a:cubicBezTo>
                    <a:pt x="48539" y="0"/>
                    <a:pt x="0" y="48545"/>
                    <a:pt x="0" y="108413"/>
                  </a:cubicBezTo>
                  <a:cubicBezTo>
                    <a:pt x="0" y="168294"/>
                    <a:pt x="48539" y="216827"/>
                    <a:pt x="108413" y="216827"/>
                  </a:cubicBezTo>
                  <a:cubicBezTo>
                    <a:pt x="168287" y="216827"/>
                    <a:pt x="216827" y="168294"/>
                    <a:pt x="216827" y="108413"/>
                  </a:cubicBezTo>
                  <a:cubicBezTo>
                    <a:pt x="216827" y="48545"/>
                    <a:pt x="168287" y="0"/>
                    <a:pt x="108413" y="0"/>
                  </a:cubicBezTo>
                  <a:close/>
                  <a:moveTo>
                    <a:pt x="108413" y="81337"/>
                  </a:moveTo>
                  <a:cubicBezTo>
                    <a:pt x="123348" y="81337"/>
                    <a:pt x="135496" y="93484"/>
                    <a:pt x="135496" y="108413"/>
                  </a:cubicBezTo>
                  <a:cubicBezTo>
                    <a:pt x="135496" y="123348"/>
                    <a:pt x="123348" y="135496"/>
                    <a:pt x="108413" y="135496"/>
                  </a:cubicBezTo>
                  <a:cubicBezTo>
                    <a:pt x="93478" y="135496"/>
                    <a:pt x="81330" y="123348"/>
                    <a:pt x="81330" y="108413"/>
                  </a:cubicBezTo>
                  <a:cubicBezTo>
                    <a:pt x="81330" y="93484"/>
                    <a:pt x="93478" y="81337"/>
                    <a:pt x="108413" y="813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3417955" y="4192003"/>
              <a:ext cx="135496" cy="135489"/>
            </a:xfrm>
            <a:custGeom>
              <a:rect b="b" l="l" r="r" t="t"/>
              <a:pathLst>
                <a:path extrusionOk="0" h="135489" w="135496">
                  <a:moveTo>
                    <a:pt x="67748" y="135489"/>
                  </a:moveTo>
                  <a:cubicBezTo>
                    <a:pt x="30397" y="135489"/>
                    <a:pt x="0" y="105105"/>
                    <a:pt x="0" y="67741"/>
                  </a:cubicBezTo>
                  <a:cubicBezTo>
                    <a:pt x="0" y="30391"/>
                    <a:pt x="30397" y="0"/>
                    <a:pt x="67748" y="0"/>
                  </a:cubicBezTo>
                  <a:cubicBezTo>
                    <a:pt x="105098" y="0"/>
                    <a:pt x="135496" y="30391"/>
                    <a:pt x="135496" y="67741"/>
                  </a:cubicBezTo>
                  <a:cubicBezTo>
                    <a:pt x="135496" y="105105"/>
                    <a:pt x="105098" y="135489"/>
                    <a:pt x="67748" y="1354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3377299" y="4151330"/>
              <a:ext cx="216820" cy="216827"/>
            </a:xfrm>
            <a:custGeom>
              <a:rect b="b" l="l" r="r" t="t"/>
              <a:pathLst>
                <a:path extrusionOk="0" h="216827" w="216820">
                  <a:moveTo>
                    <a:pt x="108407" y="0"/>
                  </a:moveTo>
                  <a:cubicBezTo>
                    <a:pt x="48533" y="0"/>
                    <a:pt x="0" y="48545"/>
                    <a:pt x="0" y="108413"/>
                  </a:cubicBezTo>
                  <a:cubicBezTo>
                    <a:pt x="0" y="168294"/>
                    <a:pt x="48533" y="216827"/>
                    <a:pt x="108407" y="216827"/>
                  </a:cubicBezTo>
                  <a:cubicBezTo>
                    <a:pt x="168287" y="216827"/>
                    <a:pt x="216820" y="168294"/>
                    <a:pt x="216820" y="108413"/>
                  </a:cubicBezTo>
                  <a:cubicBezTo>
                    <a:pt x="216820" y="48545"/>
                    <a:pt x="168287" y="0"/>
                    <a:pt x="108407" y="0"/>
                  </a:cubicBezTo>
                  <a:close/>
                  <a:moveTo>
                    <a:pt x="108407" y="81337"/>
                  </a:moveTo>
                  <a:cubicBezTo>
                    <a:pt x="123342" y="81337"/>
                    <a:pt x="135489" y="93484"/>
                    <a:pt x="135489" y="108413"/>
                  </a:cubicBezTo>
                  <a:cubicBezTo>
                    <a:pt x="135489" y="123348"/>
                    <a:pt x="123342" y="135496"/>
                    <a:pt x="108407" y="135496"/>
                  </a:cubicBezTo>
                  <a:cubicBezTo>
                    <a:pt x="93472" y="135496"/>
                    <a:pt x="81330" y="123348"/>
                    <a:pt x="81330" y="108413"/>
                  </a:cubicBezTo>
                  <a:cubicBezTo>
                    <a:pt x="81330" y="93484"/>
                    <a:pt x="93472" y="81337"/>
                    <a:pt x="108407" y="813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2522313" y="2702554"/>
              <a:ext cx="1212246" cy="1529143"/>
            </a:xfrm>
            <a:custGeom>
              <a:rect b="b" l="l" r="r" t="t"/>
              <a:pathLst>
                <a:path extrusionOk="0" h="1529143" w="1212246">
                  <a:moveTo>
                    <a:pt x="1150721" y="1529143"/>
                  </a:moveTo>
                  <a:lnTo>
                    <a:pt x="61531" y="1529143"/>
                  </a:lnTo>
                  <a:cubicBezTo>
                    <a:pt x="27686" y="1529143"/>
                    <a:pt x="0" y="1501457"/>
                    <a:pt x="0" y="1467618"/>
                  </a:cubicBezTo>
                  <a:lnTo>
                    <a:pt x="0" y="61531"/>
                  </a:lnTo>
                  <a:cubicBezTo>
                    <a:pt x="0" y="27686"/>
                    <a:pt x="27686" y="0"/>
                    <a:pt x="61531" y="0"/>
                  </a:cubicBezTo>
                  <a:lnTo>
                    <a:pt x="1150721" y="0"/>
                  </a:lnTo>
                  <a:cubicBezTo>
                    <a:pt x="1184567" y="0"/>
                    <a:pt x="1212246" y="27686"/>
                    <a:pt x="1212246" y="61531"/>
                  </a:cubicBezTo>
                  <a:lnTo>
                    <a:pt x="1212246" y="1467618"/>
                  </a:lnTo>
                  <a:cubicBezTo>
                    <a:pt x="1212246" y="1501457"/>
                    <a:pt x="1184567" y="1529143"/>
                    <a:pt x="1150721" y="152914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2501986" y="2682232"/>
              <a:ext cx="1252912" cy="1569802"/>
            </a:xfrm>
            <a:custGeom>
              <a:rect b="b" l="l" r="r" t="t"/>
              <a:pathLst>
                <a:path extrusionOk="0" h="1569802" w="1252912">
                  <a:moveTo>
                    <a:pt x="1058595" y="1569802"/>
                  </a:moveTo>
                  <a:lnTo>
                    <a:pt x="194316" y="1569802"/>
                  </a:lnTo>
                  <a:cubicBezTo>
                    <a:pt x="87166" y="1569802"/>
                    <a:pt x="0" y="1482629"/>
                    <a:pt x="0" y="1375479"/>
                  </a:cubicBezTo>
                  <a:lnTo>
                    <a:pt x="0" y="194297"/>
                  </a:lnTo>
                  <a:cubicBezTo>
                    <a:pt x="0" y="87160"/>
                    <a:pt x="87166" y="0"/>
                    <a:pt x="194316" y="0"/>
                  </a:cubicBezTo>
                  <a:lnTo>
                    <a:pt x="1058595" y="0"/>
                  </a:lnTo>
                  <a:cubicBezTo>
                    <a:pt x="1165739" y="0"/>
                    <a:pt x="1252912" y="87160"/>
                    <a:pt x="1252912" y="194297"/>
                  </a:cubicBezTo>
                  <a:lnTo>
                    <a:pt x="1252912" y="1375479"/>
                  </a:lnTo>
                  <a:cubicBezTo>
                    <a:pt x="1252912" y="1482629"/>
                    <a:pt x="1165739" y="1569802"/>
                    <a:pt x="1058595" y="1569802"/>
                  </a:cubicBezTo>
                  <a:close/>
                  <a:moveTo>
                    <a:pt x="194316" y="40659"/>
                  </a:moveTo>
                  <a:cubicBezTo>
                    <a:pt x="109588" y="40659"/>
                    <a:pt x="40665" y="109581"/>
                    <a:pt x="40665" y="194297"/>
                  </a:cubicBezTo>
                  <a:lnTo>
                    <a:pt x="40665" y="1375479"/>
                  </a:lnTo>
                  <a:cubicBezTo>
                    <a:pt x="40665" y="1460201"/>
                    <a:pt x="109588" y="1529130"/>
                    <a:pt x="194316" y="1529130"/>
                  </a:cubicBezTo>
                  <a:lnTo>
                    <a:pt x="1058595" y="1529130"/>
                  </a:lnTo>
                  <a:cubicBezTo>
                    <a:pt x="1143323" y="1529130"/>
                    <a:pt x="1212246" y="1460201"/>
                    <a:pt x="1212246" y="1375479"/>
                  </a:cubicBezTo>
                  <a:lnTo>
                    <a:pt x="1212246" y="194297"/>
                  </a:lnTo>
                  <a:cubicBezTo>
                    <a:pt x="1212246" y="109581"/>
                    <a:pt x="1143323" y="40659"/>
                    <a:pt x="1058595" y="406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2621380" y="2850054"/>
              <a:ext cx="38404" cy="1286846"/>
            </a:xfrm>
            <a:custGeom>
              <a:rect b="b" l="l" r="r" t="t"/>
              <a:pathLst>
                <a:path extrusionOk="0" h="1286846" w="38404">
                  <a:moveTo>
                    <a:pt x="19202" y="1286846"/>
                  </a:moveTo>
                  <a:lnTo>
                    <a:pt x="19202" y="1286846"/>
                  </a:lnTo>
                  <a:cubicBezTo>
                    <a:pt x="8642" y="1286846"/>
                    <a:pt x="0" y="1278204"/>
                    <a:pt x="0" y="1267650"/>
                  </a:cubicBezTo>
                  <a:lnTo>
                    <a:pt x="0" y="19196"/>
                  </a:lnTo>
                  <a:cubicBezTo>
                    <a:pt x="0" y="8636"/>
                    <a:pt x="8642" y="0"/>
                    <a:pt x="19202" y="0"/>
                  </a:cubicBezTo>
                  <a:cubicBezTo>
                    <a:pt x="29762" y="0"/>
                    <a:pt x="38404" y="8636"/>
                    <a:pt x="38404" y="19196"/>
                  </a:cubicBezTo>
                  <a:lnTo>
                    <a:pt x="38404" y="1267650"/>
                  </a:lnTo>
                  <a:cubicBezTo>
                    <a:pt x="38404" y="1278204"/>
                    <a:pt x="29762" y="1286846"/>
                    <a:pt x="19202" y="1286846"/>
                  </a:cubicBezTo>
                  <a:close/>
                </a:path>
              </a:pathLst>
            </a:custGeom>
            <a:solidFill>
              <a:schemeClr val="accent2">
                <a:alpha val="4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2710085" y="2850054"/>
              <a:ext cx="38398" cy="1286846"/>
            </a:xfrm>
            <a:custGeom>
              <a:rect b="b" l="l" r="r" t="t"/>
              <a:pathLst>
                <a:path extrusionOk="0" h="1286846" w="38398">
                  <a:moveTo>
                    <a:pt x="19196" y="1286846"/>
                  </a:moveTo>
                  <a:lnTo>
                    <a:pt x="19196" y="1286846"/>
                  </a:lnTo>
                  <a:cubicBezTo>
                    <a:pt x="8636" y="1286846"/>
                    <a:pt x="0" y="1278204"/>
                    <a:pt x="0" y="1267650"/>
                  </a:cubicBezTo>
                  <a:lnTo>
                    <a:pt x="0" y="19196"/>
                  </a:lnTo>
                  <a:cubicBezTo>
                    <a:pt x="0" y="8636"/>
                    <a:pt x="8636" y="0"/>
                    <a:pt x="19196" y="0"/>
                  </a:cubicBezTo>
                  <a:cubicBezTo>
                    <a:pt x="29762" y="0"/>
                    <a:pt x="38398" y="8636"/>
                    <a:pt x="38398" y="19196"/>
                  </a:cubicBezTo>
                  <a:lnTo>
                    <a:pt x="38398" y="1267650"/>
                  </a:lnTo>
                  <a:cubicBezTo>
                    <a:pt x="38398" y="1278204"/>
                    <a:pt x="29762" y="1286846"/>
                    <a:pt x="19196" y="1286846"/>
                  </a:cubicBezTo>
                  <a:close/>
                </a:path>
              </a:pathLst>
            </a:custGeom>
            <a:solidFill>
              <a:schemeClr val="accent2">
                <a:alpha val="4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2798787" y="2850054"/>
              <a:ext cx="38398" cy="1286846"/>
            </a:xfrm>
            <a:custGeom>
              <a:rect b="b" l="l" r="r" t="t"/>
              <a:pathLst>
                <a:path extrusionOk="0" h="1286846" w="38398">
                  <a:moveTo>
                    <a:pt x="19196" y="1286846"/>
                  </a:moveTo>
                  <a:lnTo>
                    <a:pt x="19196" y="1286846"/>
                  </a:lnTo>
                  <a:cubicBezTo>
                    <a:pt x="8636" y="1286846"/>
                    <a:pt x="0" y="1278204"/>
                    <a:pt x="0" y="1267650"/>
                  </a:cubicBezTo>
                  <a:lnTo>
                    <a:pt x="0" y="19196"/>
                  </a:lnTo>
                  <a:cubicBezTo>
                    <a:pt x="0" y="8636"/>
                    <a:pt x="8636" y="0"/>
                    <a:pt x="19196" y="0"/>
                  </a:cubicBezTo>
                  <a:cubicBezTo>
                    <a:pt x="29762" y="0"/>
                    <a:pt x="38398" y="8636"/>
                    <a:pt x="38398" y="19196"/>
                  </a:cubicBezTo>
                  <a:lnTo>
                    <a:pt x="38398" y="1267650"/>
                  </a:lnTo>
                  <a:cubicBezTo>
                    <a:pt x="38398" y="1278204"/>
                    <a:pt x="29762" y="1286846"/>
                    <a:pt x="19196" y="1286846"/>
                  </a:cubicBezTo>
                  <a:close/>
                </a:path>
              </a:pathLst>
            </a:custGeom>
            <a:solidFill>
              <a:schemeClr val="accent2">
                <a:alpha val="4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910" name="Google Shape;910;p37"/>
            <p:cNvSpPr/>
            <p:nvPr/>
          </p:nvSpPr>
          <p:spPr>
            <a:xfrm>
              <a:off x="2887488" y="2850054"/>
              <a:ext cx="38398" cy="1286846"/>
            </a:xfrm>
            <a:custGeom>
              <a:rect b="b" l="l" r="r" t="t"/>
              <a:pathLst>
                <a:path extrusionOk="0" h="1286846" w="38398">
                  <a:moveTo>
                    <a:pt x="19196" y="1286846"/>
                  </a:moveTo>
                  <a:lnTo>
                    <a:pt x="19196" y="1286846"/>
                  </a:lnTo>
                  <a:cubicBezTo>
                    <a:pt x="8636" y="1286846"/>
                    <a:pt x="0" y="1278204"/>
                    <a:pt x="0" y="1267650"/>
                  </a:cubicBezTo>
                  <a:lnTo>
                    <a:pt x="0" y="19196"/>
                  </a:lnTo>
                  <a:cubicBezTo>
                    <a:pt x="0" y="8636"/>
                    <a:pt x="8636" y="0"/>
                    <a:pt x="19196" y="0"/>
                  </a:cubicBezTo>
                  <a:cubicBezTo>
                    <a:pt x="29756" y="0"/>
                    <a:pt x="38398" y="8636"/>
                    <a:pt x="38398" y="19196"/>
                  </a:cubicBezTo>
                  <a:lnTo>
                    <a:pt x="38398" y="1267650"/>
                  </a:lnTo>
                  <a:cubicBezTo>
                    <a:pt x="38398" y="1278204"/>
                    <a:pt x="29756" y="1286846"/>
                    <a:pt x="19196" y="1286846"/>
                  </a:cubicBezTo>
                  <a:close/>
                </a:path>
              </a:pathLst>
            </a:custGeom>
            <a:solidFill>
              <a:schemeClr val="accent2">
                <a:alpha val="4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911" name="Google Shape;911;p37"/>
            <p:cNvSpPr/>
            <p:nvPr/>
          </p:nvSpPr>
          <p:spPr>
            <a:xfrm>
              <a:off x="2976190" y="2850054"/>
              <a:ext cx="38398" cy="1286846"/>
            </a:xfrm>
            <a:custGeom>
              <a:rect b="b" l="l" r="r" t="t"/>
              <a:pathLst>
                <a:path extrusionOk="0" h="1286846" w="38398">
                  <a:moveTo>
                    <a:pt x="19196" y="1286846"/>
                  </a:moveTo>
                  <a:lnTo>
                    <a:pt x="19196" y="1286846"/>
                  </a:lnTo>
                  <a:cubicBezTo>
                    <a:pt x="8636" y="1286846"/>
                    <a:pt x="0" y="1278204"/>
                    <a:pt x="0" y="1267650"/>
                  </a:cubicBezTo>
                  <a:lnTo>
                    <a:pt x="0" y="19196"/>
                  </a:lnTo>
                  <a:cubicBezTo>
                    <a:pt x="0" y="8636"/>
                    <a:pt x="8636" y="0"/>
                    <a:pt x="19196" y="0"/>
                  </a:cubicBezTo>
                  <a:cubicBezTo>
                    <a:pt x="29756" y="0"/>
                    <a:pt x="38398" y="8636"/>
                    <a:pt x="38398" y="19196"/>
                  </a:cubicBezTo>
                  <a:lnTo>
                    <a:pt x="38398" y="1267650"/>
                  </a:lnTo>
                  <a:cubicBezTo>
                    <a:pt x="38398" y="1278204"/>
                    <a:pt x="29756" y="1286846"/>
                    <a:pt x="19196" y="1286846"/>
                  </a:cubicBezTo>
                  <a:close/>
                </a:path>
              </a:pathLst>
            </a:custGeom>
            <a:solidFill>
              <a:schemeClr val="accent2">
                <a:alpha val="4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3064885" y="2850054"/>
              <a:ext cx="38404" cy="1286846"/>
            </a:xfrm>
            <a:custGeom>
              <a:rect b="b" l="l" r="r" t="t"/>
              <a:pathLst>
                <a:path extrusionOk="0" h="1286846" w="38404">
                  <a:moveTo>
                    <a:pt x="19202" y="1286846"/>
                  </a:moveTo>
                  <a:lnTo>
                    <a:pt x="19202" y="1286846"/>
                  </a:lnTo>
                  <a:cubicBezTo>
                    <a:pt x="8642" y="1286846"/>
                    <a:pt x="0" y="1278204"/>
                    <a:pt x="0" y="1267650"/>
                  </a:cubicBezTo>
                  <a:lnTo>
                    <a:pt x="0" y="19196"/>
                  </a:lnTo>
                  <a:cubicBezTo>
                    <a:pt x="0" y="8636"/>
                    <a:pt x="8642" y="0"/>
                    <a:pt x="19202" y="0"/>
                  </a:cubicBezTo>
                  <a:cubicBezTo>
                    <a:pt x="29762" y="0"/>
                    <a:pt x="38404" y="8636"/>
                    <a:pt x="38404" y="19196"/>
                  </a:cubicBezTo>
                  <a:lnTo>
                    <a:pt x="38404" y="1267650"/>
                  </a:lnTo>
                  <a:cubicBezTo>
                    <a:pt x="38404" y="1278204"/>
                    <a:pt x="29762" y="1286846"/>
                    <a:pt x="19202" y="1286846"/>
                  </a:cubicBezTo>
                  <a:close/>
                </a:path>
              </a:pathLst>
            </a:custGeom>
            <a:solidFill>
              <a:schemeClr val="accent2">
                <a:alpha val="4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3153587" y="2850054"/>
              <a:ext cx="38404" cy="1286846"/>
            </a:xfrm>
            <a:custGeom>
              <a:rect b="b" l="l" r="r" t="t"/>
              <a:pathLst>
                <a:path extrusionOk="0" h="1286846" w="38404">
                  <a:moveTo>
                    <a:pt x="19202" y="1286846"/>
                  </a:moveTo>
                  <a:lnTo>
                    <a:pt x="19202" y="1286846"/>
                  </a:lnTo>
                  <a:cubicBezTo>
                    <a:pt x="8642" y="1286846"/>
                    <a:pt x="0" y="1278204"/>
                    <a:pt x="0" y="1267650"/>
                  </a:cubicBezTo>
                  <a:lnTo>
                    <a:pt x="0" y="19196"/>
                  </a:lnTo>
                  <a:cubicBezTo>
                    <a:pt x="0" y="8636"/>
                    <a:pt x="8642" y="0"/>
                    <a:pt x="19202" y="0"/>
                  </a:cubicBezTo>
                  <a:cubicBezTo>
                    <a:pt x="29762" y="0"/>
                    <a:pt x="38404" y="8636"/>
                    <a:pt x="38404" y="19196"/>
                  </a:cubicBezTo>
                  <a:lnTo>
                    <a:pt x="38404" y="1267650"/>
                  </a:lnTo>
                  <a:cubicBezTo>
                    <a:pt x="38404" y="1278204"/>
                    <a:pt x="29762" y="1286846"/>
                    <a:pt x="19202" y="1286846"/>
                  </a:cubicBezTo>
                  <a:close/>
                </a:path>
              </a:pathLst>
            </a:custGeom>
            <a:solidFill>
              <a:schemeClr val="accent2">
                <a:alpha val="4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914" name="Google Shape;914;p37"/>
            <p:cNvSpPr/>
            <p:nvPr/>
          </p:nvSpPr>
          <p:spPr>
            <a:xfrm>
              <a:off x="3242288" y="2850054"/>
              <a:ext cx="38404" cy="1286846"/>
            </a:xfrm>
            <a:custGeom>
              <a:rect b="b" l="l" r="r" t="t"/>
              <a:pathLst>
                <a:path extrusionOk="0" h="1286846" w="38404">
                  <a:moveTo>
                    <a:pt x="19202" y="1286846"/>
                  </a:moveTo>
                  <a:lnTo>
                    <a:pt x="19202" y="1286846"/>
                  </a:lnTo>
                  <a:cubicBezTo>
                    <a:pt x="8642" y="1286846"/>
                    <a:pt x="0" y="1278204"/>
                    <a:pt x="0" y="1267650"/>
                  </a:cubicBezTo>
                  <a:lnTo>
                    <a:pt x="0" y="19196"/>
                  </a:lnTo>
                  <a:cubicBezTo>
                    <a:pt x="0" y="8636"/>
                    <a:pt x="8642" y="0"/>
                    <a:pt x="19202" y="0"/>
                  </a:cubicBezTo>
                  <a:cubicBezTo>
                    <a:pt x="29762" y="0"/>
                    <a:pt x="38404" y="8636"/>
                    <a:pt x="38404" y="19196"/>
                  </a:cubicBezTo>
                  <a:lnTo>
                    <a:pt x="38404" y="1267650"/>
                  </a:lnTo>
                  <a:cubicBezTo>
                    <a:pt x="38404" y="1278204"/>
                    <a:pt x="29762" y="1286846"/>
                    <a:pt x="19202" y="1286846"/>
                  </a:cubicBezTo>
                  <a:close/>
                </a:path>
              </a:pathLst>
            </a:custGeom>
            <a:solidFill>
              <a:schemeClr val="accent2">
                <a:alpha val="4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3330990" y="2850054"/>
              <a:ext cx="38404" cy="1286846"/>
            </a:xfrm>
            <a:custGeom>
              <a:rect b="b" l="l" r="r" t="t"/>
              <a:pathLst>
                <a:path extrusionOk="0" h="1286846" w="38404">
                  <a:moveTo>
                    <a:pt x="19202" y="1286846"/>
                  </a:moveTo>
                  <a:lnTo>
                    <a:pt x="19202" y="1286846"/>
                  </a:lnTo>
                  <a:cubicBezTo>
                    <a:pt x="8642" y="1286846"/>
                    <a:pt x="0" y="1278204"/>
                    <a:pt x="0" y="1267650"/>
                  </a:cubicBezTo>
                  <a:lnTo>
                    <a:pt x="0" y="19196"/>
                  </a:lnTo>
                  <a:cubicBezTo>
                    <a:pt x="0" y="8636"/>
                    <a:pt x="8642" y="0"/>
                    <a:pt x="19202" y="0"/>
                  </a:cubicBezTo>
                  <a:cubicBezTo>
                    <a:pt x="29762" y="0"/>
                    <a:pt x="38404" y="8636"/>
                    <a:pt x="38404" y="19196"/>
                  </a:cubicBezTo>
                  <a:lnTo>
                    <a:pt x="38404" y="1267650"/>
                  </a:lnTo>
                  <a:cubicBezTo>
                    <a:pt x="38404" y="1278204"/>
                    <a:pt x="29762" y="1286846"/>
                    <a:pt x="19202" y="1286846"/>
                  </a:cubicBezTo>
                  <a:close/>
                </a:path>
              </a:pathLst>
            </a:custGeom>
            <a:solidFill>
              <a:schemeClr val="accent2">
                <a:alpha val="4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3419691" y="2850054"/>
              <a:ext cx="38404" cy="1286846"/>
            </a:xfrm>
            <a:custGeom>
              <a:rect b="b" l="l" r="r" t="t"/>
              <a:pathLst>
                <a:path extrusionOk="0" h="1286846" w="38404">
                  <a:moveTo>
                    <a:pt x="19202" y="1286846"/>
                  </a:moveTo>
                  <a:lnTo>
                    <a:pt x="19202" y="1286846"/>
                  </a:lnTo>
                  <a:cubicBezTo>
                    <a:pt x="8642" y="1286846"/>
                    <a:pt x="0" y="1278204"/>
                    <a:pt x="0" y="1267650"/>
                  </a:cubicBezTo>
                  <a:lnTo>
                    <a:pt x="0" y="19196"/>
                  </a:lnTo>
                  <a:cubicBezTo>
                    <a:pt x="0" y="8636"/>
                    <a:pt x="8642" y="0"/>
                    <a:pt x="19202" y="0"/>
                  </a:cubicBezTo>
                  <a:cubicBezTo>
                    <a:pt x="29762" y="0"/>
                    <a:pt x="38404" y="8636"/>
                    <a:pt x="38404" y="19196"/>
                  </a:cubicBezTo>
                  <a:lnTo>
                    <a:pt x="38404" y="1267650"/>
                  </a:lnTo>
                  <a:cubicBezTo>
                    <a:pt x="38404" y="1278204"/>
                    <a:pt x="29762" y="1286846"/>
                    <a:pt x="19202" y="1286846"/>
                  </a:cubicBezTo>
                  <a:close/>
                </a:path>
              </a:pathLst>
            </a:custGeom>
            <a:solidFill>
              <a:schemeClr val="accent2">
                <a:alpha val="4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3508393" y="2850054"/>
              <a:ext cx="38404" cy="1286846"/>
            </a:xfrm>
            <a:custGeom>
              <a:rect b="b" l="l" r="r" t="t"/>
              <a:pathLst>
                <a:path extrusionOk="0" h="1286846" w="38404">
                  <a:moveTo>
                    <a:pt x="19202" y="1286846"/>
                  </a:moveTo>
                  <a:lnTo>
                    <a:pt x="19202" y="1286846"/>
                  </a:lnTo>
                  <a:cubicBezTo>
                    <a:pt x="8642" y="1286846"/>
                    <a:pt x="0" y="1278204"/>
                    <a:pt x="0" y="1267650"/>
                  </a:cubicBezTo>
                  <a:lnTo>
                    <a:pt x="0" y="19196"/>
                  </a:lnTo>
                  <a:cubicBezTo>
                    <a:pt x="0" y="8636"/>
                    <a:pt x="8642" y="0"/>
                    <a:pt x="19202" y="0"/>
                  </a:cubicBezTo>
                  <a:cubicBezTo>
                    <a:pt x="29762" y="0"/>
                    <a:pt x="38404" y="8636"/>
                    <a:pt x="38404" y="19196"/>
                  </a:cubicBezTo>
                  <a:lnTo>
                    <a:pt x="38404" y="1267650"/>
                  </a:lnTo>
                  <a:cubicBezTo>
                    <a:pt x="38404" y="1278204"/>
                    <a:pt x="29762" y="1286846"/>
                    <a:pt x="19202" y="1286846"/>
                  </a:cubicBezTo>
                  <a:close/>
                </a:path>
              </a:pathLst>
            </a:custGeom>
            <a:solidFill>
              <a:schemeClr val="accent2">
                <a:alpha val="4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3597097" y="2850054"/>
              <a:ext cx="38398" cy="1286846"/>
            </a:xfrm>
            <a:custGeom>
              <a:rect b="b" l="l" r="r" t="t"/>
              <a:pathLst>
                <a:path extrusionOk="0" h="1286846" w="38398">
                  <a:moveTo>
                    <a:pt x="19196" y="1286846"/>
                  </a:moveTo>
                  <a:lnTo>
                    <a:pt x="19196" y="1286846"/>
                  </a:lnTo>
                  <a:cubicBezTo>
                    <a:pt x="8636" y="1286846"/>
                    <a:pt x="0" y="1278204"/>
                    <a:pt x="0" y="1267650"/>
                  </a:cubicBezTo>
                  <a:lnTo>
                    <a:pt x="0" y="19196"/>
                  </a:lnTo>
                  <a:cubicBezTo>
                    <a:pt x="0" y="8636"/>
                    <a:pt x="8636" y="0"/>
                    <a:pt x="19196" y="0"/>
                  </a:cubicBezTo>
                  <a:cubicBezTo>
                    <a:pt x="29762" y="0"/>
                    <a:pt x="38398" y="8636"/>
                    <a:pt x="38398" y="19196"/>
                  </a:cubicBezTo>
                  <a:lnTo>
                    <a:pt x="38398" y="1267650"/>
                  </a:lnTo>
                  <a:cubicBezTo>
                    <a:pt x="38398" y="1278204"/>
                    <a:pt x="29762" y="1286846"/>
                    <a:pt x="19196" y="1286846"/>
                  </a:cubicBezTo>
                  <a:close/>
                </a:path>
              </a:pathLst>
            </a:custGeom>
            <a:solidFill>
              <a:schemeClr val="accent2">
                <a:alpha val="4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2500139" y="2690238"/>
              <a:ext cx="279590" cy="326510"/>
            </a:xfrm>
            <a:custGeom>
              <a:rect b="b" l="l" r="r" t="t"/>
              <a:pathLst>
                <a:path extrusionOk="0" h="326510" w="279590">
                  <a:moveTo>
                    <a:pt x="265195" y="40639"/>
                  </a:moveTo>
                  <a:lnTo>
                    <a:pt x="41846" y="310451"/>
                  </a:lnTo>
                  <a:cubicBezTo>
                    <a:pt x="26885" y="326510"/>
                    <a:pt x="0" y="315925"/>
                    <a:pt x="0" y="293979"/>
                  </a:cubicBezTo>
                  <a:lnTo>
                    <a:pt x="0" y="132695"/>
                  </a:lnTo>
                  <a:cubicBezTo>
                    <a:pt x="0" y="59410"/>
                    <a:pt x="59410" y="0"/>
                    <a:pt x="132695" y="0"/>
                  </a:cubicBezTo>
                  <a:lnTo>
                    <a:pt x="247516" y="0"/>
                  </a:lnTo>
                  <a:cubicBezTo>
                    <a:pt x="268636" y="0"/>
                    <a:pt x="279590" y="25184"/>
                    <a:pt x="265195" y="406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2479805" y="2669910"/>
              <a:ext cx="315741" cy="358819"/>
            </a:xfrm>
            <a:custGeom>
              <a:rect b="b" l="l" r="r" t="t"/>
              <a:pathLst>
                <a:path extrusionOk="0" h="358819" w="315741">
                  <a:moveTo>
                    <a:pt x="44418" y="358819"/>
                  </a:moveTo>
                  <a:cubicBezTo>
                    <a:pt x="38957" y="358819"/>
                    <a:pt x="33477" y="357790"/>
                    <a:pt x="28193" y="355707"/>
                  </a:cubicBezTo>
                  <a:cubicBezTo>
                    <a:pt x="11061" y="348970"/>
                    <a:pt x="0" y="332714"/>
                    <a:pt x="0" y="314305"/>
                  </a:cubicBezTo>
                  <a:lnTo>
                    <a:pt x="0" y="153015"/>
                  </a:lnTo>
                  <a:cubicBezTo>
                    <a:pt x="0" y="68637"/>
                    <a:pt x="68643" y="0"/>
                    <a:pt x="153035" y="0"/>
                  </a:cubicBezTo>
                  <a:lnTo>
                    <a:pt x="267849" y="0"/>
                  </a:lnTo>
                  <a:cubicBezTo>
                    <a:pt x="285857" y="0"/>
                    <a:pt x="301485" y="10255"/>
                    <a:pt x="308673" y="26752"/>
                  </a:cubicBezTo>
                  <a:cubicBezTo>
                    <a:pt x="315741" y="43046"/>
                    <a:pt x="312743" y="61213"/>
                    <a:pt x="300850" y="74333"/>
                  </a:cubicBezTo>
                  <a:lnTo>
                    <a:pt x="77838" y="343750"/>
                  </a:lnTo>
                  <a:cubicBezTo>
                    <a:pt x="68624" y="353682"/>
                    <a:pt x="56610" y="358819"/>
                    <a:pt x="44418" y="358819"/>
                  </a:cubicBezTo>
                  <a:close/>
                  <a:moveTo>
                    <a:pt x="153035" y="40659"/>
                  </a:moveTo>
                  <a:cubicBezTo>
                    <a:pt x="91084" y="40659"/>
                    <a:pt x="40665" y="91065"/>
                    <a:pt x="40665" y="153015"/>
                  </a:cubicBezTo>
                  <a:lnTo>
                    <a:pt x="40665" y="314305"/>
                  </a:lnTo>
                  <a:cubicBezTo>
                    <a:pt x="40665" y="314947"/>
                    <a:pt x="40665" y="316915"/>
                    <a:pt x="43091" y="317868"/>
                  </a:cubicBezTo>
                  <a:cubicBezTo>
                    <a:pt x="45573" y="318814"/>
                    <a:pt x="46843" y="317385"/>
                    <a:pt x="47301" y="316928"/>
                  </a:cubicBezTo>
                  <a:lnTo>
                    <a:pt x="270643" y="47097"/>
                  </a:lnTo>
                  <a:cubicBezTo>
                    <a:pt x="271081" y="46634"/>
                    <a:pt x="272357" y="45262"/>
                    <a:pt x="271360" y="42964"/>
                  </a:cubicBezTo>
                  <a:cubicBezTo>
                    <a:pt x="270370" y="40659"/>
                    <a:pt x="268465" y="40659"/>
                    <a:pt x="267849" y="406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3467983" y="2690238"/>
              <a:ext cx="279596" cy="326510"/>
            </a:xfrm>
            <a:custGeom>
              <a:rect b="b" l="l" r="r" t="t"/>
              <a:pathLst>
                <a:path extrusionOk="0" h="326510" w="279596">
                  <a:moveTo>
                    <a:pt x="14401" y="40639"/>
                  </a:moveTo>
                  <a:lnTo>
                    <a:pt x="237750" y="310451"/>
                  </a:lnTo>
                  <a:cubicBezTo>
                    <a:pt x="252710" y="326510"/>
                    <a:pt x="279596" y="315925"/>
                    <a:pt x="279596" y="293979"/>
                  </a:cubicBezTo>
                  <a:lnTo>
                    <a:pt x="279596" y="132695"/>
                  </a:lnTo>
                  <a:cubicBezTo>
                    <a:pt x="279596" y="59410"/>
                    <a:pt x="220186" y="0"/>
                    <a:pt x="146894" y="0"/>
                  </a:cubicBezTo>
                  <a:lnTo>
                    <a:pt x="32080" y="0"/>
                  </a:lnTo>
                  <a:cubicBezTo>
                    <a:pt x="10960" y="0"/>
                    <a:pt x="0" y="25184"/>
                    <a:pt x="14401" y="406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3452184" y="2669908"/>
              <a:ext cx="315721" cy="358844"/>
            </a:xfrm>
            <a:custGeom>
              <a:rect b="b" l="l" r="r" t="t"/>
              <a:pathLst>
                <a:path extrusionOk="0" h="358844" w="315721">
                  <a:moveTo>
                    <a:pt x="271125" y="358844"/>
                  </a:moveTo>
                  <a:cubicBezTo>
                    <a:pt x="259048" y="358844"/>
                    <a:pt x="247294" y="353898"/>
                    <a:pt x="238677" y="344646"/>
                  </a:cubicBezTo>
                  <a:lnTo>
                    <a:pt x="14878" y="74333"/>
                  </a:lnTo>
                  <a:cubicBezTo>
                    <a:pt x="2984" y="61207"/>
                    <a:pt x="0" y="43033"/>
                    <a:pt x="7086" y="26746"/>
                  </a:cubicBezTo>
                  <a:cubicBezTo>
                    <a:pt x="14255" y="10242"/>
                    <a:pt x="29883" y="0"/>
                    <a:pt x="47872" y="0"/>
                  </a:cubicBezTo>
                  <a:lnTo>
                    <a:pt x="162706" y="0"/>
                  </a:lnTo>
                  <a:cubicBezTo>
                    <a:pt x="247078" y="0"/>
                    <a:pt x="315721" y="68637"/>
                    <a:pt x="315721" y="153022"/>
                  </a:cubicBezTo>
                  <a:lnTo>
                    <a:pt x="315721" y="314305"/>
                  </a:lnTo>
                  <a:cubicBezTo>
                    <a:pt x="315721" y="332714"/>
                    <a:pt x="304660" y="348970"/>
                    <a:pt x="287527" y="355707"/>
                  </a:cubicBezTo>
                  <a:cubicBezTo>
                    <a:pt x="282162" y="357822"/>
                    <a:pt x="276599" y="358844"/>
                    <a:pt x="271125" y="358844"/>
                  </a:cubicBezTo>
                  <a:close/>
                  <a:moveTo>
                    <a:pt x="269157" y="317741"/>
                  </a:moveTo>
                  <a:cubicBezTo>
                    <a:pt x="269259" y="317741"/>
                    <a:pt x="270548" y="318700"/>
                    <a:pt x="272630" y="317874"/>
                  </a:cubicBezTo>
                  <a:cubicBezTo>
                    <a:pt x="275056" y="316915"/>
                    <a:pt x="275056" y="314953"/>
                    <a:pt x="275056" y="314305"/>
                  </a:cubicBezTo>
                  <a:lnTo>
                    <a:pt x="275056" y="153022"/>
                  </a:lnTo>
                  <a:cubicBezTo>
                    <a:pt x="275056" y="91071"/>
                    <a:pt x="224656" y="40659"/>
                    <a:pt x="162706" y="40659"/>
                  </a:cubicBezTo>
                  <a:lnTo>
                    <a:pt x="47872" y="40659"/>
                  </a:lnTo>
                  <a:cubicBezTo>
                    <a:pt x="47256" y="40659"/>
                    <a:pt x="45370" y="40659"/>
                    <a:pt x="44380" y="42970"/>
                  </a:cubicBezTo>
                  <a:cubicBezTo>
                    <a:pt x="43364" y="45269"/>
                    <a:pt x="44659" y="46653"/>
                    <a:pt x="45072" y="47104"/>
                  </a:cubicBezTo>
                  <a:lnTo>
                    <a:pt x="45866" y="47999"/>
                  </a:lnTo>
                  <a:lnTo>
                    <a:pt x="269214" y="317823"/>
                  </a:lnTo>
                  <a:cubicBezTo>
                    <a:pt x="269157" y="317760"/>
                    <a:pt x="269157" y="317741"/>
                    <a:pt x="269157" y="3177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3467983" y="3924265"/>
              <a:ext cx="279596" cy="326510"/>
            </a:xfrm>
            <a:custGeom>
              <a:rect b="b" l="l" r="r" t="t"/>
              <a:pathLst>
                <a:path extrusionOk="0" h="326510" w="279596">
                  <a:moveTo>
                    <a:pt x="14401" y="285876"/>
                  </a:moveTo>
                  <a:lnTo>
                    <a:pt x="237750" y="16059"/>
                  </a:lnTo>
                  <a:cubicBezTo>
                    <a:pt x="252710" y="0"/>
                    <a:pt x="279596" y="10585"/>
                    <a:pt x="279596" y="32537"/>
                  </a:cubicBezTo>
                  <a:lnTo>
                    <a:pt x="279596" y="193814"/>
                  </a:lnTo>
                  <a:cubicBezTo>
                    <a:pt x="279596" y="267100"/>
                    <a:pt x="220186" y="326510"/>
                    <a:pt x="146894" y="326510"/>
                  </a:cubicBezTo>
                  <a:lnTo>
                    <a:pt x="32080" y="326510"/>
                  </a:lnTo>
                  <a:cubicBezTo>
                    <a:pt x="10960" y="326510"/>
                    <a:pt x="0" y="301326"/>
                    <a:pt x="14401" y="28587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3452186" y="3908646"/>
              <a:ext cx="315722" cy="362464"/>
            </a:xfrm>
            <a:custGeom>
              <a:rect b="b" l="l" r="r" t="t"/>
              <a:pathLst>
                <a:path extrusionOk="0" h="362464" w="315722">
                  <a:moveTo>
                    <a:pt x="162706" y="362464"/>
                  </a:moveTo>
                  <a:lnTo>
                    <a:pt x="47872" y="362464"/>
                  </a:lnTo>
                  <a:cubicBezTo>
                    <a:pt x="29883" y="362464"/>
                    <a:pt x="14255" y="352221"/>
                    <a:pt x="7086" y="335718"/>
                  </a:cubicBezTo>
                  <a:cubicBezTo>
                    <a:pt x="0" y="319430"/>
                    <a:pt x="2978" y="301263"/>
                    <a:pt x="14871" y="288131"/>
                  </a:cubicBezTo>
                  <a:lnTo>
                    <a:pt x="237883" y="18713"/>
                  </a:lnTo>
                  <a:cubicBezTo>
                    <a:pt x="251206" y="4362"/>
                    <a:pt x="270344" y="0"/>
                    <a:pt x="287521" y="6743"/>
                  </a:cubicBezTo>
                  <a:cubicBezTo>
                    <a:pt x="304641" y="13487"/>
                    <a:pt x="315722" y="29737"/>
                    <a:pt x="315722" y="48152"/>
                  </a:cubicBezTo>
                  <a:lnTo>
                    <a:pt x="315722" y="209435"/>
                  </a:lnTo>
                  <a:cubicBezTo>
                    <a:pt x="315722" y="293814"/>
                    <a:pt x="247078" y="362464"/>
                    <a:pt x="162706" y="362464"/>
                  </a:cubicBezTo>
                  <a:close/>
                  <a:moveTo>
                    <a:pt x="271062" y="44265"/>
                  </a:moveTo>
                  <a:cubicBezTo>
                    <a:pt x="269614" y="44265"/>
                    <a:pt x="268757" y="45180"/>
                    <a:pt x="268420" y="45535"/>
                  </a:cubicBezTo>
                  <a:lnTo>
                    <a:pt x="45072" y="315353"/>
                  </a:lnTo>
                  <a:cubicBezTo>
                    <a:pt x="44659" y="315817"/>
                    <a:pt x="43364" y="317188"/>
                    <a:pt x="44380" y="319500"/>
                  </a:cubicBezTo>
                  <a:cubicBezTo>
                    <a:pt x="45370" y="321798"/>
                    <a:pt x="47256" y="321798"/>
                    <a:pt x="47872" y="321798"/>
                  </a:cubicBezTo>
                  <a:lnTo>
                    <a:pt x="162706" y="321798"/>
                  </a:lnTo>
                  <a:cubicBezTo>
                    <a:pt x="224656" y="321798"/>
                    <a:pt x="275050" y="271399"/>
                    <a:pt x="275050" y="209435"/>
                  </a:cubicBezTo>
                  <a:lnTo>
                    <a:pt x="275050" y="48152"/>
                  </a:lnTo>
                  <a:cubicBezTo>
                    <a:pt x="275050" y="47510"/>
                    <a:pt x="275050" y="45535"/>
                    <a:pt x="272630" y="44583"/>
                  </a:cubicBezTo>
                  <a:cubicBezTo>
                    <a:pt x="272034" y="44354"/>
                    <a:pt x="271519" y="44265"/>
                    <a:pt x="271062" y="4426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2500139" y="3924265"/>
              <a:ext cx="279590" cy="326510"/>
            </a:xfrm>
            <a:custGeom>
              <a:rect b="b" l="l" r="r" t="t"/>
              <a:pathLst>
                <a:path extrusionOk="0" h="326510" w="279590">
                  <a:moveTo>
                    <a:pt x="265195" y="285876"/>
                  </a:moveTo>
                  <a:lnTo>
                    <a:pt x="41846" y="16059"/>
                  </a:lnTo>
                  <a:cubicBezTo>
                    <a:pt x="26885" y="0"/>
                    <a:pt x="0" y="10585"/>
                    <a:pt x="0" y="32537"/>
                  </a:cubicBezTo>
                  <a:lnTo>
                    <a:pt x="0" y="193814"/>
                  </a:lnTo>
                  <a:cubicBezTo>
                    <a:pt x="0" y="267100"/>
                    <a:pt x="59410" y="326510"/>
                    <a:pt x="132695" y="326510"/>
                  </a:cubicBezTo>
                  <a:lnTo>
                    <a:pt x="247516" y="326510"/>
                  </a:lnTo>
                  <a:cubicBezTo>
                    <a:pt x="268636" y="326510"/>
                    <a:pt x="279590" y="301326"/>
                    <a:pt x="265195" y="28587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2479807" y="3908595"/>
              <a:ext cx="315741" cy="362515"/>
            </a:xfrm>
            <a:custGeom>
              <a:rect b="b" l="l" r="r" t="t"/>
              <a:pathLst>
                <a:path extrusionOk="0" h="362515" w="315741">
                  <a:moveTo>
                    <a:pt x="267843" y="362515"/>
                  </a:moveTo>
                  <a:lnTo>
                    <a:pt x="153035" y="362515"/>
                  </a:lnTo>
                  <a:cubicBezTo>
                    <a:pt x="68643" y="362515"/>
                    <a:pt x="0" y="293865"/>
                    <a:pt x="0" y="209486"/>
                  </a:cubicBezTo>
                  <a:lnTo>
                    <a:pt x="0" y="48202"/>
                  </a:lnTo>
                  <a:cubicBezTo>
                    <a:pt x="0" y="29787"/>
                    <a:pt x="11080" y="13538"/>
                    <a:pt x="28193" y="6794"/>
                  </a:cubicBezTo>
                  <a:cubicBezTo>
                    <a:pt x="45370" y="0"/>
                    <a:pt x="64516" y="4406"/>
                    <a:pt x="77044" y="17868"/>
                  </a:cubicBezTo>
                  <a:lnTo>
                    <a:pt x="300850" y="288182"/>
                  </a:lnTo>
                  <a:cubicBezTo>
                    <a:pt x="312743" y="301301"/>
                    <a:pt x="315741" y="319468"/>
                    <a:pt x="308673" y="335756"/>
                  </a:cubicBezTo>
                  <a:cubicBezTo>
                    <a:pt x="301485" y="352259"/>
                    <a:pt x="285857" y="362515"/>
                    <a:pt x="267843" y="362515"/>
                  </a:cubicBezTo>
                  <a:close/>
                  <a:moveTo>
                    <a:pt x="44754" y="44297"/>
                  </a:moveTo>
                  <a:cubicBezTo>
                    <a:pt x="44278" y="44297"/>
                    <a:pt x="43719" y="44386"/>
                    <a:pt x="43091" y="44634"/>
                  </a:cubicBezTo>
                  <a:cubicBezTo>
                    <a:pt x="40665" y="45586"/>
                    <a:pt x="40665" y="47561"/>
                    <a:pt x="40665" y="48202"/>
                  </a:cubicBezTo>
                  <a:lnTo>
                    <a:pt x="40665" y="209486"/>
                  </a:lnTo>
                  <a:cubicBezTo>
                    <a:pt x="40665" y="271443"/>
                    <a:pt x="91078" y="321849"/>
                    <a:pt x="153035" y="321849"/>
                  </a:cubicBezTo>
                  <a:lnTo>
                    <a:pt x="267843" y="321849"/>
                  </a:lnTo>
                  <a:cubicBezTo>
                    <a:pt x="268458" y="321849"/>
                    <a:pt x="270363" y="321849"/>
                    <a:pt x="271360" y="319551"/>
                  </a:cubicBezTo>
                  <a:cubicBezTo>
                    <a:pt x="272351" y="317252"/>
                    <a:pt x="271081" y="315874"/>
                    <a:pt x="270643" y="315417"/>
                  </a:cubicBezTo>
                  <a:lnTo>
                    <a:pt x="269849" y="314515"/>
                  </a:lnTo>
                  <a:lnTo>
                    <a:pt x="46501" y="44691"/>
                  </a:lnTo>
                  <a:cubicBezTo>
                    <a:pt x="46564" y="44748"/>
                    <a:pt x="46564" y="44767"/>
                    <a:pt x="46564" y="44767"/>
                  </a:cubicBezTo>
                  <a:cubicBezTo>
                    <a:pt x="46501" y="44767"/>
                    <a:pt x="45847" y="44297"/>
                    <a:pt x="44754" y="4429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2759444" y="2131520"/>
              <a:ext cx="728122" cy="246430"/>
            </a:xfrm>
            <a:custGeom>
              <a:rect b="b" l="l" r="r" t="t"/>
              <a:pathLst>
                <a:path extrusionOk="0" h="246430" w="728122">
                  <a:moveTo>
                    <a:pt x="667124" y="246430"/>
                  </a:moveTo>
                  <a:cubicBezTo>
                    <a:pt x="633431" y="246430"/>
                    <a:pt x="606126" y="219119"/>
                    <a:pt x="606126" y="185439"/>
                  </a:cubicBezTo>
                  <a:lnTo>
                    <a:pt x="606126" y="147072"/>
                  </a:lnTo>
                  <a:cubicBezTo>
                    <a:pt x="606126" y="133248"/>
                    <a:pt x="594887" y="122002"/>
                    <a:pt x="581069" y="122002"/>
                  </a:cubicBezTo>
                  <a:lnTo>
                    <a:pt x="147085" y="122002"/>
                  </a:lnTo>
                  <a:cubicBezTo>
                    <a:pt x="133261" y="122002"/>
                    <a:pt x="122002" y="133248"/>
                    <a:pt x="122002" y="147072"/>
                  </a:cubicBezTo>
                  <a:lnTo>
                    <a:pt x="122002" y="185439"/>
                  </a:lnTo>
                  <a:cubicBezTo>
                    <a:pt x="122002" y="219119"/>
                    <a:pt x="94697" y="246430"/>
                    <a:pt x="61004" y="246430"/>
                  </a:cubicBezTo>
                  <a:cubicBezTo>
                    <a:pt x="27304" y="246430"/>
                    <a:pt x="0" y="219119"/>
                    <a:pt x="0" y="185439"/>
                  </a:cubicBezTo>
                  <a:lnTo>
                    <a:pt x="0" y="147072"/>
                  </a:lnTo>
                  <a:cubicBezTo>
                    <a:pt x="0" y="65976"/>
                    <a:pt x="65989" y="0"/>
                    <a:pt x="147085" y="0"/>
                  </a:cubicBezTo>
                  <a:lnTo>
                    <a:pt x="581069" y="0"/>
                  </a:lnTo>
                  <a:cubicBezTo>
                    <a:pt x="662158" y="0"/>
                    <a:pt x="728122" y="65976"/>
                    <a:pt x="728122" y="147072"/>
                  </a:cubicBezTo>
                  <a:lnTo>
                    <a:pt x="728122" y="185439"/>
                  </a:lnTo>
                  <a:cubicBezTo>
                    <a:pt x="728122" y="219119"/>
                    <a:pt x="700824" y="246430"/>
                    <a:pt x="667124" y="2464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8"/>
          <p:cNvSpPr txBox="1"/>
          <p:nvPr>
            <p:ph type="title"/>
          </p:nvPr>
        </p:nvSpPr>
        <p:spPr>
          <a:xfrm>
            <a:off x="1252725" y="585050"/>
            <a:ext cx="6278100" cy="5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Testing </a:t>
            </a:r>
            <a:r>
              <a:rPr lang="en" sz="4000">
                <a:solidFill>
                  <a:schemeClr val="lt1"/>
                </a:solidFill>
              </a:rPr>
              <a:t>Plan</a:t>
            </a:r>
            <a:endParaRPr sz="4000">
              <a:solidFill>
                <a:schemeClr val="lt1"/>
              </a:solidFill>
            </a:endParaRPr>
          </a:p>
        </p:txBody>
      </p:sp>
      <p:graphicFrame>
        <p:nvGraphicFramePr>
          <p:cNvPr id="933" name="Google Shape;933;p3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{37D7C987-16A2-472D-9CA4-A0A8FFB0C31D}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Input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Output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Notes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“Cirebon”, 3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50000 * 3 = 150000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Testing input according to requirements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“Yogyakarta”, 2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100000 * 2 = 200000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Testing input according to requirements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“Surabaya”, 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200000 * 1 = 200000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Testing input according to requirements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“Bandung”, 2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Prompts user to re-enter destination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Handling error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934" name="Google Shape;934;p38"/>
          <p:cNvGrpSpPr/>
          <p:nvPr/>
        </p:nvGrpSpPr>
        <p:grpSpPr>
          <a:xfrm>
            <a:off x="6519881" y="44001"/>
            <a:ext cx="1565388" cy="1664982"/>
            <a:chOff x="4784399" y="2014937"/>
            <a:chExt cx="2411628" cy="2565063"/>
          </a:xfrm>
        </p:grpSpPr>
        <p:sp>
          <p:nvSpPr>
            <p:cNvPr id="935" name="Google Shape;935;p38"/>
            <p:cNvSpPr/>
            <p:nvPr/>
          </p:nvSpPr>
          <p:spPr>
            <a:xfrm>
              <a:off x="5011555" y="2214965"/>
              <a:ext cx="2076596" cy="2260257"/>
            </a:xfrm>
            <a:custGeom>
              <a:rect b="b" l="l" r="r" t="t"/>
              <a:pathLst>
                <a:path extrusionOk="0" h="2260257" w="2076596">
                  <a:moveTo>
                    <a:pt x="1949811" y="1488001"/>
                  </a:moveTo>
                  <a:lnTo>
                    <a:pt x="1829117" y="1488001"/>
                  </a:lnTo>
                  <a:cubicBezTo>
                    <a:pt x="1834337" y="1482458"/>
                    <a:pt x="1839017" y="1476254"/>
                    <a:pt x="1842890" y="1469339"/>
                  </a:cubicBezTo>
                  <a:cubicBezTo>
                    <a:pt x="1859502" y="1439608"/>
                    <a:pt x="1858791" y="1404556"/>
                    <a:pt x="1840985" y="1375575"/>
                  </a:cubicBezTo>
                  <a:lnTo>
                    <a:pt x="1071537" y="121265"/>
                  </a:lnTo>
                  <a:cubicBezTo>
                    <a:pt x="1049464" y="85312"/>
                    <a:pt x="1007402" y="69024"/>
                    <a:pt x="966870" y="80575"/>
                  </a:cubicBezTo>
                  <a:cubicBezTo>
                    <a:pt x="964768" y="81178"/>
                    <a:pt x="962856" y="82118"/>
                    <a:pt x="960824" y="82854"/>
                  </a:cubicBezTo>
                  <a:lnTo>
                    <a:pt x="960824" y="43491"/>
                  </a:lnTo>
                  <a:cubicBezTo>
                    <a:pt x="960824" y="19469"/>
                    <a:pt x="941355" y="0"/>
                    <a:pt x="917333" y="0"/>
                  </a:cubicBezTo>
                  <a:lnTo>
                    <a:pt x="873994" y="0"/>
                  </a:lnTo>
                  <a:cubicBezTo>
                    <a:pt x="849972" y="0"/>
                    <a:pt x="830503" y="19469"/>
                    <a:pt x="830503" y="43491"/>
                  </a:cubicBezTo>
                  <a:lnTo>
                    <a:pt x="830503" y="448214"/>
                  </a:lnTo>
                  <a:cubicBezTo>
                    <a:pt x="792835" y="440277"/>
                    <a:pt x="754919" y="456139"/>
                    <a:pt x="734485" y="489502"/>
                  </a:cubicBezTo>
                  <a:lnTo>
                    <a:pt x="185426" y="1384528"/>
                  </a:lnTo>
                  <a:cubicBezTo>
                    <a:pt x="168236" y="1412595"/>
                    <a:pt x="167538" y="1447882"/>
                    <a:pt x="183642" y="1476654"/>
                  </a:cubicBezTo>
                  <a:cubicBezTo>
                    <a:pt x="185902" y="1480686"/>
                    <a:pt x="188474" y="1484433"/>
                    <a:pt x="191223" y="1488001"/>
                  </a:cubicBezTo>
                  <a:lnTo>
                    <a:pt x="130333" y="1488001"/>
                  </a:lnTo>
                  <a:cubicBezTo>
                    <a:pt x="81730" y="1488001"/>
                    <a:pt x="39312" y="1515611"/>
                    <a:pt x="19672" y="1560055"/>
                  </a:cubicBezTo>
                  <a:cubicBezTo>
                    <a:pt x="0" y="1604492"/>
                    <a:pt x="8083" y="1654454"/>
                    <a:pt x="40786" y="1690420"/>
                  </a:cubicBezTo>
                  <a:lnTo>
                    <a:pt x="244716" y="1914747"/>
                  </a:lnTo>
                  <a:cubicBezTo>
                    <a:pt x="236423" y="1913820"/>
                    <a:pt x="227984" y="1913337"/>
                    <a:pt x="219335" y="1913337"/>
                  </a:cubicBezTo>
                  <a:cubicBezTo>
                    <a:pt x="139458" y="1913337"/>
                    <a:pt x="74472" y="1981428"/>
                    <a:pt x="74472" y="2065134"/>
                  </a:cubicBezTo>
                  <a:cubicBezTo>
                    <a:pt x="74472" y="2138857"/>
                    <a:pt x="123913" y="2200529"/>
                    <a:pt x="191573" y="2214149"/>
                  </a:cubicBezTo>
                  <a:cubicBezTo>
                    <a:pt x="213982" y="2231650"/>
                    <a:pt x="257848" y="2260257"/>
                    <a:pt x="323322" y="2260257"/>
                  </a:cubicBezTo>
                  <a:cubicBezTo>
                    <a:pt x="361118" y="2260257"/>
                    <a:pt x="395401" y="2251284"/>
                    <a:pt x="427304" y="2232926"/>
                  </a:cubicBezTo>
                  <a:cubicBezTo>
                    <a:pt x="459193" y="2251271"/>
                    <a:pt x="493477" y="2260257"/>
                    <a:pt x="531310" y="2260257"/>
                  </a:cubicBezTo>
                  <a:cubicBezTo>
                    <a:pt x="569125" y="2260257"/>
                    <a:pt x="603408" y="2251271"/>
                    <a:pt x="635330" y="2232907"/>
                  </a:cubicBezTo>
                  <a:cubicBezTo>
                    <a:pt x="667245" y="2251271"/>
                    <a:pt x="701509" y="2260257"/>
                    <a:pt x="739311" y="2260257"/>
                  </a:cubicBezTo>
                  <a:cubicBezTo>
                    <a:pt x="777074" y="2260257"/>
                    <a:pt x="811345" y="2251284"/>
                    <a:pt x="843260" y="2232939"/>
                  </a:cubicBezTo>
                  <a:cubicBezTo>
                    <a:pt x="875150" y="2251284"/>
                    <a:pt x="909415" y="2260257"/>
                    <a:pt x="947197" y="2260257"/>
                  </a:cubicBezTo>
                  <a:cubicBezTo>
                    <a:pt x="984999" y="2260257"/>
                    <a:pt x="1019276" y="2251284"/>
                    <a:pt x="1051178" y="2232926"/>
                  </a:cubicBezTo>
                  <a:cubicBezTo>
                    <a:pt x="1083068" y="2251271"/>
                    <a:pt x="1117352" y="2260257"/>
                    <a:pt x="1155185" y="2260257"/>
                  </a:cubicBezTo>
                  <a:cubicBezTo>
                    <a:pt x="1193018" y="2260257"/>
                    <a:pt x="1227302" y="2251271"/>
                    <a:pt x="1259204" y="2232907"/>
                  </a:cubicBezTo>
                  <a:cubicBezTo>
                    <a:pt x="1291126" y="2251271"/>
                    <a:pt x="1325410" y="2260257"/>
                    <a:pt x="1363224" y="2260257"/>
                  </a:cubicBezTo>
                  <a:cubicBezTo>
                    <a:pt x="1401025" y="2260257"/>
                    <a:pt x="1435309" y="2251271"/>
                    <a:pt x="1467243" y="2232907"/>
                  </a:cubicBezTo>
                  <a:cubicBezTo>
                    <a:pt x="1499146" y="2251271"/>
                    <a:pt x="1533429" y="2260257"/>
                    <a:pt x="1571250" y="2260257"/>
                  </a:cubicBezTo>
                  <a:cubicBezTo>
                    <a:pt x="1609096" y="2260257"/>
                    <a:pt x="1643411" y="2251252"/>
                    <a:pt x="1675345" y="2232875"/>
                  </a:cubicBezTo>
                  <a:cubicBezTo>
                    <a:pt x="1707305" y="2251252"/>
                    <a:pt x="1741620" y="2260257"/>
                    <a:pt x="1779454" y="2260257"/>
                  </a:cubicBezTo>
                  <a:cubicBezTo>
                    <a:pt x="1845049" y="2260257"/>
                    <a:pt x="1889029" y="2231529"/>
                    <a:pt x="1911438" y="2214016"/>
                  </a:cubicBezTo>
                  <a:cubicBezTo>
                    <a:pt x="1979066" y="2200135"/>
                    <a:pt x="2028488" y="2138502"/>
                    <a:pt x="2028488" y="2065134"/>
                  </a:cubicBezTo>
                  <a:cubicBezTo>
                    <a:pt x="2028488" y="1991245"/>
                    <a:pt x="1977840" y="1929511"/>
                    <a:pt x="1911013" y="1916055"/>
                  </a:cubicBezTo>
                  <a:cubicBezTo>
                    <a:pt x="2001539" y="1800523"/>
                    <a:pt x="2039766" y="1710347"/>
                    <a:pt x="2053437" y="1671542"/>
                  </a:cubicBezTo>
                  <a:cubicBezTo>
                    <a:pt x="2073827" y="1637842"/>
                    <a:pt x="2076596" y="1596726"/>
                    <a:pt x="2060606" y="1560341"/>
                  </a:cubicBezTo>
                  <a:cubicBezTo>
                    <a:pt x="2041296" y="1516392"/>
                    <a:pt x="1997805" y="1488001"/>
                    <a:pt x="1949811" y="148800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936" name="Google Shape;936;p38"/>
            <p:cNvSpPr/>
            <p:nvPr/>
          </p:nvSpPr>
          <p:spPr>
            <a:xfrm>
              <a:off x="4898699" y="2110187"/>
              <a:ext cx="2297328" cy="2469813"/>
            </a:xfrm>
            <a:custGeom>
              <a:rect b="b" l="l" r="r" t="t"/>
              <a:pathLst>
                <a:path extrusionOk="0" h="2469813" w="2297328">
                  <a:moveTo>
                    <a:pt x="1892306" y="2469813"/>
                  </a:moveTo>
                  <a:cubicBezTo>
                    <a:pt x="1856035" y="2469813"/>
                    <a:pt x="1821199" y="2463990"/>
                    <a:pt x="1788210" y="2452439"/>
                  </a:cubicBezTo>
                  <a:cubicBezTo>
                    <a:pt x="1755228" y="2463990"/>
                    <a:pt x="1720392" y="2469813"/>
                    <a:pt x="1684102" y="2469813"/>
                  </a:cubicBezTo>
                  <a:cubicBezTo>
                    <a:pt x="1647837" y="2469813"/>
                    <a:pt x="1613039" y="2463996"/>
                    <a:pt x="1580083" y="2452465"/>
                  </a:cubicBezTo>
                  <a:cubicBezTo>
                    <a:pt x="1547126" y="2463996"/>
                    <a:pt x="1512328" y="2469813"/>
                    <a:pt x="1476082" y="2469813"/>
                  </a:cubicBezTo>
                  <a:cubicBezTo>
                    <a:pt x="1439824" y="2469813"/>
                    <a:pt x="1405020" y="2463996"/>
                    <a:pt x="1372069" y="2452465"/>
                  </a:cubicBezTo>
                  <a:cubicBezTo>
                    <a:pt x="1339113" y="2463996"/>
                    <a:pt x="1304309" y="2469813"/>
                    <a:pt x="1268044" y="2469813"/>
                  </a:cubicBezTo>
                  <a:cubicBezTo>
                    <a:pt x="1231779" y="2469813"/>
                    <a:pt x="1196981" y="2464003"/>
                    <a:pt x="1164037" y="2452477"/>
                  </a:cubicBezTo>
                  <a:cubicBezTo>
                    <a:pt x="1131100" y="2464003"/>
                    <a:pt x="1096308" y="2469813"/>
                    <a:pt x="1060049" y="2469813"/>
                  </a:cubicBezTo>
                  <a:cubicBezTo>
                    <a:pt x="1023816" y="2469813"/>
                    <a:pt x="989037" y="2464003"/>
                    <a:pt x="956106" y="2452490"/>
                  </a:cubicBezTo>
                  <a:cubicBezTo>
                    <a:pt x="923169" y="2464003"/>
                    <a:pt x="888390" y="2469813"/>
                    <a:pt x="852169" y="2469813"/>
                  </a:cubicBezTo>
                  <a:cubicBezTo>
                    <a:pt x="815924" y="2469813"/>
                    <a:pt x="781132" y="2463996"/>
                    <a:pt x="748182" y="2452465"/>
                  </a:cubicBezTo>
                  <a:cubicBezTo>
                    <a:pt x="715225" y="2463996"/>
                    <a:pt x="680421" y="2469813"/>
                    <a:pt x="644163" y="2469813"/>
                  </a:cubicBezTo>
                  <a:cubicBezTo>
                    <a:pt x="607904" y="2469813"/>
                    <a:pt x="573106" y="2464003"/>
                    <a:pt x="540162" y="2452477"/>
                  </a:cubicBezTo>
                  <a:cubicBezTo>
                    <a:pt x="507225" y="2464003"/>
                    <a:pt x="472427" y="2469813"/>
                    <a:pt x="436175" y="2469813"/>
                  </a:cubicBezTo>
                  <a:cubicBezTo>
                    <a:pt x="371671" y="2469813"/>
                    <a:pt x="312077" y="2451455"/>
                    <a:pt x="258711" y="2415197"/>
                  </a:cubicBezTo>
                  <a:cubicBezTo>
                    <a:pt x="155251" y="2382602"/>
                    <a:pt x="82556" y="2283352"/>
                    <a:pt x="82556" y="2169909"/>
                  </a:cubicBezTo>
                  <a:cubicBezTo>
                    <a:pt x="82556" y="2090521"/>
                    <a:pt x="117811" y="2019446"/>
                    <a:pt x="173088" y="1972348"/>
                  </a:cubicBezTo>
                  <a:lnTo>
                    <a:pt x="76117" y="1865674"/>
                  </a:lnTo>
                  <a:cubicBezTo>
                    <a:pt x="15100" y="1798574"/>
                    <a:pt x="0" y="1705356"/>
                    <a:pt x="36722" y="1622412"/>
                  </a:cubicBezTo>
                  <a:cubicBezTo>
                    <a:pt x="65176" y="1558023"/>
                    <a:pt x="119284" y="1512557"/>
                    <a:pt x="184543" y="1495475"/>
                  </a:cubicBezTo>
                  <a:cubicBezTo>
                    <a:pt x="189128" y="1474247"/>
                    <a:pt x="197262" y="1453635"/>
                    <a:pt x="208940" y="1434572"/>
                  </a:cubicBezTo>
                  <a:lnTo>
                    <a:pt x="758031" y="539489"/>
                  </a:lnTo>
                  <a:cubicBezTo>
                    <a:pt x="778128" y="506672"/>
                    <a:pt x="806176" y="481552"/>
                    <a:pt x="838587" y="465677"/>
                  </a:cubicBezTo>
                  <a:lnTo>
                    <a:pt x="838587" y="148266"/>
                  </a:lnTo>
                  <a:cubicBezTo>
                    <a:pt x="838587" y="66516"/>
                    <a:pt x="905097" y="0"/>
                    <a:pt x="986853" y="0"/>
                  </a:cubicBezTo>
                  <a:lnTo>
                    <a:pt x="1030185" y="0"/>
                  </a:lnTo>
                  <a:cubicBezTo>
                    <a:pt x="1089583" y="0"/>
                    <a:pt x="1140929" y="35102"/>
                    <a:pt x="1164577" y="85655"/>
                  </a:cubicBezTo>
                  <a:cubicBezTo>
                    <a:pt x="1208811" y="99460"/>
                    <a:pt x="1247755" y="128987"/>
                    <a:pt x="1273689" y="171221"/>
                  </a:cubicBezTo>
                  <a:lnTo>
                    <a:pt x="2043150" y="1425562"/>
                  </a:lnTo>
                  <a:cubicBezTo>
                    <a:pt x="2055298" y="1445336"/>
                    <a:pt x="2063711" y="1466443"/>
                    <a:pt x="2068366" y="1488078"/>
                  </a:cubicBezTo>
                  <a:cubicBezTo>
                    <a:pt x="2155653" y="1490268"/>
                    <a:pt x="2234133" y="1542726"/>
                    <a:pt x="2269388" y="1622964"/>
                  </a:cubicBezTo>
                  <a:cubicBezTo>
                    <a:pt x="2297328" y="1686566"/>
                    <a:pt x="2294343" y="1759432"/>
                    <a:pt x="2261825" y="1820233"/>
                  </a:cubicBezTo>
                  <a:cubicBezTo>
                    <a:pt x="2248166" y="1856924"/>
                    <a:pt x="2221903" y="1916233"/>
                    <a:pt x="2174373" y="1990077"/>
                  </a:cubicBezTo>
                  <a:cubicBezTo>
                    <a:pt x="2219032" y="2036813"/>
                    <a:pt x="2246115" y="2100732"/>
                    <a:pt x="2246115" y="2169909"/>
                  </a:cubicBezTo>
                  <a:cubicBezTo>
                    <a:pt x="2246115" y="2282926"/>
                    <a:pt x="2173509" y="2382107"/>
                    <a:pt x="2070176" y="2414955"/>
                  </a:cubicBezTo>
                  <a:cubicBezTo>
                    <a:pt x="2016677" y="2451373"/>
                    <a:pt x="1956955" y="2469813"/>
                    <a:pt x="1892306" y="2469813"/>
                  </a:cubicBezTo>
                  <a:close/>
                  <a:moveTo>
                    <a:pt x="1788191" y="2216772"/>
                  </a:moveTo>
                  <a:lnTo>
                    <a:pt x="1840439" y="2246833"/>
                  </a:lnTo>
                  <a:cubicBezTo>
                    <a:pt x="1856371" y="2255996"/>
                    <a:pt x="1872856" y="2260263"/>
                    <a:pt x="1892306" y="2260263"/>
                  </a:cubicBezTo>
                  <a:cubicBezTo>
                    <a:pt x="1917369" y="2260263"/>
                    <a:pt x="1938807" y="2252630"/>
                    <a:pt x="1959781" y="2236241"/>
                  </a:cubicBezTo>
                  <a:lnTo>
                    <a:pt x="1979148" y="2221103"/>
                  </a:lnTo>
                  <a:lnTo>
                    <a:pt x="2003234" y="2216156"/>
                  </a:lnTo>
                  <a:cubicBezTo>
                    <a:pt x="2022544" y="2212193"/>
                    <a:pt x="2036565" y="2192743"/>
                    <a:pt x="2036565" y="2169909"/>
                  </a:cubicBezTo>
                  <a:cubicBezTo>
                    <a:pt x="2036565" y="2144166"/>
                    <a:pt x="2019363" y="2126805"/>
                    <a:pt x="2003183" y="2123547"/>
                  </a:cubicBezTo>
                  <a:lnTo>
                    <a:pt x="1836559" y="2089994"/>
                  </a:lnTo>
                  <a:lnTo>
                    <a:pt x="1941398" y="1956212"/>
                  </a:lnTo>
                  <a:cubicBezTo>
                    <a:pt x="2024087" y="1850682"/>
                    <a:pt x="2057120" y="1770900"/>
                    <a:pt x="2067477" y="1741493"/>
                  </a:cubicBezTo>
                  <a:lnTo>
                    <a:pt x="2071065" y="1731321"/>
                  </a:lnTo>
                  <a:lnTo>
                    <a:pt x="2076653" y="1722088"/>
                  </a:lnTo>
                  <a:cubicBezTo>
                    <a:pt x="2079453" y="1717446"/>
                    <a:pt x="2079764" y="1712321"/>
                    <a:pt x="2077535" y="1707261"/>
                  </a:cubicBezTo>
                  <a:cubicBezTo>
                    <a:pt x="2074945" y="1701368"/>
                    <a:pt x="2069109" y="1697551"/>
                    <a:pt x="2062670" y="1697551"/>
                  </a:cubicBezTo>
                  <a:lnTo>
                    <a:pt x="1699367" y="1697551"/>
                  </a:lnTo>
                  <a:lnTo>
                    <a:pt x="1859724" y="1527295"/>
                  </a:lnTo>
                  <a:lnTo>
                    <a:pt x="1100353" y="289420"/>
                  </a:lnTo>
                  <a:lnTo>
                    <a:pt x="1048137" y="308387"/>
                  </a:lnTo>
                  <a:lnTo>
                    <a:pt x="1048137" y="682142"/>
                  </a:lnTo>
                  <a:lnTo>
                    <a:pt x="931443" y="657555"/>
                  </a:lnTo>
                  <a:lnTo>
                    <a:pt x="392576" y="1535969"/>
                  </a:lnTo>
                  <a:lnTo>
                    <a:pt x="516934" y="1697386"/>
                  </a:lnTo>
                  <a:lnTo>
                    <a:pt x="243185" y="1697551"/>
                  </a:lnTo>
                  <a:cubicBezTo>
                    <a:pt x="236073" y="1697551"/>
                    <a:pt x="231228" y="1700707"/>
                    <a:pt x="228365" y="1707178"/>
                  </a:cubicBezTo>
                  <a:cubicBezTo>
                    <a:pt x="225456" y="1713738"/>
                    <a:pt x="226383" y="1719459"/>
                    <a:pt x="231165" y="1724717"/>
                  </a:cubicBezTo>
                  <a:lnTo>
                    <a:pt x="621982" y="2154624"/>
                  </a:lnTo>
                  <a:lnTo>
                    <a:pt x="345890" y="2123649"/>
                  </a:lnTo>
                  <a:cubicBezTo>
                    <a:pt x="341426" y="2123147"/>
                    <a:pt x="336816" y="2122893"/>
                    <a:pt x="332187" y="2122893"/>
                  </a:cubicBezTo>
                  <a:cubicBezTo>
                    <a:pt x="310464" y="2122893"/>
                    <a:pt x="292106" y="2144426"/>
                    <a:pt x="292106" y="2169909"/>
                  </a:cubicBezTo>
                  <a:cubicBezTo>
                    <a:pt x="292106" y="2192889"/>
                    <a:pt x="305987" y="2212365"/>
                    <a:pt x="325113" y="2216213"/>
                  </a:cubicBezTo>
                  <a:lnTo>
                    <a:pt x="349396" y="2221109"/>
                  </a:lnTo>
                  <a:lnTo>
                    <a:pt x="368922" y="2236355"/>
                  </a:lnTo>
                  <a:cubicBezTo>
                    <a:pt x="389807" y="2252662"/>
                    <a:pt x="411175" y="2260263"/>
                    <a:pt x="436175" y="2260263"/>
                  </a:cubicBezTo>
                  <a:cubicBezTo>
                    <a:pt x="455612" y="2260263"/>
                    <a:pt x="472052" y="2256015"/>
                    <a:pt x="487895" y="2246890"/>
                  </a:cubicBezTo>
                  <a:lnTo>
                    <a:pt x="540156" y="2216816"/>
                  </a:lnTo>
                  <a:lnTo>
                    <a:pt x="592416" y="2246890"/>
                  </a:lnTo>
                  <a:cubicBezTo>
                    <a:pt x="608272" y="2256015"/>
                    <a:pt x="624712" y="2260263"/>
                    <a:pt x="644163" y="2260263"/>
                  </a:cubicBezTo>
                  <a:cubicBezTo>
                    <a:pt x="663600" y="2260263"/>
                    <a:pt x="680046" y="2256008"/>
                    <a:pt x="695928" y="2246864"/>
                  </a:cubicBezTo>
                  <a:lnTo>
                    <a:pt x="748182" y="2216797"/>
                  </a:lnTo>
                  <a:lnTo>
                    <a:pt x="800442" y="2246864"/>
                  </a:lnTo>
                  <a:cubicBezTo>
                    <a:pt x="816317" y="2256008"/>
                    <a:pt x="832758" y="2260263"/>
                    <a:pt x="852169" y="2260263"/>
                  </a:cubicBezTo>
                  <a:cubicBezTo>
                    <a:pt x="871581" y="2260263"/>
                    <a:pt x="888022" y="2256008"/>
                    <a:pt x="903909" y="2246877"/>
                  </a:cubicBezTo>
                  <a:lnTo>
                    <a:pt x="956138" y="2216861"/>
                  </a:lnTo>
                  <a:lnTo>
                    <a:pt x="1008360" y="2246896"/>
                  </a:lnTo>
                  <a:cubicBezTo>
                    <a:pt x="1024210" y="2256015"/>
                    <a:pt x="1040631" y="2260263"/>
                    <a:pt x="1060049" y="2260263"/>
                  </a:cubicBezTo>
                  <a:cubicBezTo>
                    <a:pt x="1079487" y="2260263"/>
                    <a:pt x="1095927" y="2256015"/>
                    <a:pt x="1111770" y="2246890"/>
                  </a:cubicBezTo>
                  <a:lnTo>
                    <a:pt x="1164031" y="2216816"/>
                  </a:lnTo>
                  <a:lnTo>
                    <a:pt x="1216285" y="2246884"/>
                  </a:lnTo>
                  <a:cubicBezTo>
                    <a:pt x="1232153" y="2256015"/>
                    <a:pt x="1248594" y="2260263"/>
                    <a:pt x="1268044" y="2260263"/>
                  </a:cubicBezTo>
                  <a:cubicBezTo>
                    <a:pt x="1287487" y="2260263"/>
                    <a:pt x="1303928" y="2256008"/>
                    <a:pt x="1319783" y="2246877"/>
                  </a:cubicBezTo>
                  <a:lnTo>
                    <a:pt x="1372050" y="2216791"/>
                  </a:lnTo>
                  <a:lnTo>
                    <a:pt x="1424317" y="2246871"/>
                  </a:lnTo>
                  <a:cubicBezTo>
                    <a:pt x="1440192" y="2256008"/>
                    <a:pt x="1456639" y="2260263"/>
                    <a:pt x="1476082" y="2260263"/>
                  </a:cubicBezTo>
                  <a:cubicBezTo>
                    <a:pt x="1495507" y="2260263"/>
                    <a:pt x="1511960" y="2256002"/>
                    <a:pt x="1527860" y="2246858"/>
                  </a:cubicBezTo>
                  <a:lnTo>
                    <a:pt x="1580121" y="2216797"/>
                  </a:lnTo>
                  <a:lnTo>
                    <a:pt x="1632375" y="2246877"/>
                  </a:lnTo>
                  <a:cubicBezTo>
                    <a:pt x="1648231" y="2256008"/>
                    <a:pt x="1664671" y="2260263"/>
                    <a:pt x="1684102" y="2260263"/>
                  </a:cubicBezTo>
                  <a:cubicBezTo>
                    <a:pt x="1703565" y="2260263"/>
                    <a:pt x="1720037" y="2255996"/>
                    <a:pt x="1735937" y="2246839"/>
                  </a:cubicBezTo>
                  <a:close/>
                  <a:moveTo>
                    <a:pt x="1865699" y="1520945"/>
                  </a:moveTo>
                  <a:lnTo>
                    <a:pt x="1865693" y="152095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6109589" y="2694319"/>
              <a:ext cx="387261" cy="598354"/>
            </a:xfrm>
            <a:custGeom>
              <a:rect b="b" l="l" r="r" t="t"/>
              <a:pathLst>
                <a:path extrusionOk="0" h="598354" w="387261">
                  <a:moveTo>
                    <a:pt x="350183" y="598354"/>
                  </a:moveTo>
                  <a:cubicBezTo>
                    <a:pt x="339077" y="598354"/>
                    <a:pt x="328269" y="592664"/>
                    <a:pt x="322199" y="582402"/>
                  </a:cubicBezTo>
                  <a:lnTo>
                    <a:pt x="9131" y="53625"/>
                  </a:lnTo>
                  <a:cubicBezTo>
                    <a:pt x="0" y="38182"/>
                    <a:pt x="5111" y="18237"/>
                    <a:pt x="20561" y="9099"/>
                  </a:cubicBezTo>
                  <a:cubicBezTo>
                    <a:pt x="35979" y="0"/>
                    <a:pt x="55924" y="5054"/>
                    <a:pt x="65062" y="20523"/>
                  </a:cubicBezTo>
                  <a:lnTo>
                    <a:pt x="378123" y="549300"/>
                  </a:lnTo>
                  <a:cubicBezTo>
                    <a:pt x="387261" y="564743"/>
                    <a:pt x="382143" y="584688"/>
                    <a:pt x="366706" y="593826"/>
                  </a:cubicBezTo>
                  <a:cubicBezTo>
                    <a:pt x="361518" y="596893"/>
                    <a:pt x="355809" y="598354"/>
                    <a:pt x="350183" y="59835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6478273" y="3308017"/>
              <a:ext cx="135134" cy="167881"/>
            </a:xfrm>
            <a:custGeom>
              <a:rect b="b" l="l" r="r" t="t"/>
              <a:pathLst>
                <a:path extrusionOk="0" h="167881" w="135134">
                  <a:moveTo>
                    <a:pt x="98069" y="167881"/>
                  </a:moveTo>
                  <a:cubicBezTo>
                    <a:pt x="87198" y="167881"/>
                    <a:pt x="76580" y="162426"/>
                    <a:pt x="70421" y="152476"/>
                  </a:cubicBezTo>
                  <a:lnTo>
                    <a:pt x="9455" y="54171"/>
                  </a:lnTo>
                  <a:cubicBezTo>
                    <a:pt x="0" y="38912"/>
                    <a:pt x="4718" y="18910"/>
                    <a:pt x="19989" y="9455"/>
                  </a:cubicBezTo>
                  <a:cubicBezTo>
                    <a:pt x="35178" y="0"/>
                    <a:pt x="55251" y="4718"/>
                    <a:pt x="64706" y="19983"/>
                  </a:cubicBezTo>
                  <a:lnTo>
                    <a:pt x="125679" y="118294"/>
                  </a:lnTo>
                  <a:cubicBezTo>
                    <a:pt x="135134" y="133546"/>
                    <a:pt x="130416" y="153555"/>
                    <a:pt x="115138" y="163010"/>
                  </a:cubicBezTo>
                  <a:cubicBezTo>
                    <a:pt x="109835" y="166312"/>
                    <a:pt x="103911" y="167881"/>
                    <a:pt x="98069" y="1678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5175559" y="3911873"/>
              <a:ext cx="1784362" cy="122739"/>
            </a:xfrm>
            <a:custGeom>
              <a:rect b="b" l="l" r="r" t="t"/>
              <a:pathLst>
                <a:path extrusionOk="0" h="122739" w="1784362">
                  <a:moveTo>
                    <a:pt x="0" y="0"/>
                  </a:moveTo>
                  <a:lnTo>
                    <a:pt x="111582" y="122739"/>
                  </a:lnTo>
                  <a:lnTo>
                    <a:pt x="1710537" y="122739"/>
                  </a:lnTo>
                  <a:cubicBezTo>
                    <a:pt x="1745278" y="73710"/>
                    <a:pt x="1768868" y="31743"/>
                    <a:pt x="17843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4897255" y="2119715"/>
              <a:ext cx="2076596" cy="2260257"/>
            </a:xfrm>
            <a:custGeom>
              <a:rect b="b" l="l" r="r" t="t"/>
              <a:pathLst>
                <a:path extrusionOk="0" h="2260257" w="2076596">
                  <a:moveTo>
                    <a:pt x="1949811" y="1488001"/>
                  </a:moveTo>
                  <a:lnTo>
                    <a:pt x="1829117" y="1488001"/>
                  </a:lnTo>
                  <a:cubicBezTo>
                    <a:pt x="1834337" y="1482458"/>
                    <a:pt x="1839017" y="1476254"/>
                    <a:pt x="1842890" y="1469339"/>
                  </a:cubicBezTo>
                  <a:cubicBezTo>
                    <a:pt x="1859502" y="1439608"/>
                    <a:pt x="1858791" y="1404556"/>
                    <a:pt x="1840985" y="1375575"/>
                  </a:cubicBezTo>
                  <a:lnTo>
                    <a:pt x="1071537" y="121265"/>
                  </a:lnTo>
                  <a:cubicBezTo>
                    <a:pt x="1049464" y="85312"/>
                    <a:pt x="1007402" y="69024"/>
                    <a:pt x="966870" y="80575"/>
                  </a:cubicBezTo>
                  <a:cubicBezTo>
                    <a:pt x="964768" y="81178"/>
                    <a:pt x="962856" y="82118"/>
                    <a:pt x="960824" y="82854"/>
                  </a:cubicBezTo>
                  <a:lnTo>
                    <a:pt x="960824" y="43491"/>
                  </a:lnTo>
                  <a:cubicBezTo>
                    <a:pt x="960824" y="19469"/>
                    <a:pt x="941355" y="0"/>
                    <a:pt x="917333" y="0"/>
                  </a:cubicBezTo>
                  <a:lnTo>
                    <a:pt x="873994" y="0"/>
                  </a:lnTo>
                  <a:cubicBezTo>
                    <a:pt x="849972" y="0"/>
                    <a:pt x="830503" y="19469"/>
                    <a:pt x="830503" y="43491"/>
                  </a:cubicBezTo>
                  <a:lnTo>
                    <a:pt x="830503" y="448214"/>
                  </a:lnTo>
                  <a:cubicBezTo>
                    <a:pt x="792835" y="440277"/>
                    <a:pt x="754919" y="456139"/>
                    <a:pt x="734485" y="489502"/>
                  </a:cubicBezTo>
                  <a:lnTo>
                    <a:pt x="185426" y="1384528"/>
                  </a:lnTo>
                  <a:cubicBezTo>
                    <a:pt x="168236" y="1412595"/>
                    <a:pt x="167538" y="1447882"/>
                    <a:pt x="183642" y="1476654"/>
                  </a:cubicBezTo>
                  <a:cubicBezTo>
                    <a:pt x="185902" y="1480686"/>
                    <a:pt x="188474" y="1484433"/>
                    <a:pt x="191223" y="1488001"/>
                  </a:cubicBezTo>
                  <a:lnTo>
                    <a:pt x="130333" y="1488001"/>
                  </a:lnTo>
                  <a:cubicBezTo>
                    <a:pt x="81730" y="1488001"/>
                    <a:pt x="39312" y="1515611"/>
                    <a:pt x="19672" y="1560055"/>
                  </a:cubicBezTo>
                  <a:cubicBezTo>
                    <a:pt x="0" y="1604492"/>
                    <a:pt x="8083" y="1654454"/>
                    <a:pt x="40786" y="1690420"/>
                  </a:cubicBezTo>
                  <a:lnTo>
                    <a:pt x="244716" y="1914747"/>
                  </a:lnTo>
                  <a:cubicBezTo>
                    <a:pt x="236423" y="1913820"/>
                    <a:pt x="227984" y="1913337"/>
                    <a:pt x="219335" y="1913337"/>
                  </a:cubicBezTo>
                  <a:cubicBezTo>
                    <a:pt x="139458" y="1913337"/>
                    <a:pt x="74472" y="1981428"/>
                    <a:pt x="74472" y="2065134"/>
                  </a:cubicBezTo>
                  <a:cubicBezTo>
                    <a:pt x="74472" y="2138857"/>
                    <a:pt x="123913" y="2200529"/>
                    <a:pt x="191573" y="2214149"/>
                  </a:cubicBezTo>
                  <a:cubicBezTo>
                    <a:pt x="213982" y="2231650"/>
                    <a:pt x="257848" y="2260257"/>
                    <a:pt x="323322" y="2260257"/>
                  </a:cubicBezTo>
                  <a:cubicBezTo>
                    <a:pt x="361118" y="2260257"/>
                    <a:pt x="395401" y="2251284"/>
                    <a:pt x="427304" y="2232926"/>
                  </a:cubicBezTo>
                  <a:cubicBezTo>
                    <a:pt x="459193" y="2251271"/>
                    <a:pt x="493477" y="2260257"/>
                    <a:pt x="531310" y="2260257"/>
                  </a:cubicBezTo>
                  <a:cubicBezTo>
                    <a:pt x="569125" y="2260257"/>
                    <a:pt x="603408" y="2251271"/>
                    <a:pt x="635330" y="2232907"/>
                  </a:cubicBezTo>
                  <a:cubicBezTo>
                    <a:pt x="667245" y="2251271"/>
                    <a:pt x="701509" y="2260257"/>
                    <a:pt x="739311" y="2260257"/>
                  </a:cubicBezTo>
                  <a:cubicBezTo>
                    <a:pt x="777074" y="2260257"/>
                    <a:pt x="811345" y="2251284"/>
                    <a:pt x="843260" y="2232939"/>
                  </a:cubicBezTo>
                  <a:cubicBezTo>
                    <a:pt x="875150" y="2251284"/>
                    <a:pt x="909415" y="2260257"/>
                    <a:pt x="947197" y="2260257"/>
                  </a:cubicBezTo>
                  <a:cubicBezTo>
                    <a:pt x="984999" y="2260257"/>
                    <a:pt x="1019276" y="2251284"/>
                    <a:pt x="1051178" y="2232926"/>
                  </a:cubicBezTo>
                  <a:cubicBezTo>
                    <a:pt x="1083068" y="2251271"/>
                    <a:pt x="1117352" y="2260257"/>
                    <a:pt x="1155185" y="2260257"/>
                  </a:cubicBezTo>
                  <a:cubicBezTo>
                    <a:pt x="1193018" y="2260257"/>
                    <a:pt x="1227302" y="2251271"/>
                    <a:pt x="1259204" y="2232907"/>
                  </a:cubicBezTo>
                  <a:cubicBezTo>
                    <a:pt x="1291126" y="2251271"/>
                    <a:pt x="1325410" y="2260257"/>
                    <a:pt x="1363224" y="2260257"/>
                  </a:cubicBezTo>
                  <a:cubicBezTo>
                    <a:pt x="1401025" y="2260257"/>
                    <a:pt x="1435309" y="2251271"/>
                    <a:pt x="1467243" y="2232907"/>
                  </a:cubicBezTo>
                  <a:cubicBezTo>
                    <a:pt x="1499146" y="2251271"/>
                    <a:pt x="1533429" y="2260257"/>
                    <a:pt x="1571250" y="2260257"/>
                  </a:cubicBezTo>
                  <a:cubicBezTo>
                    <a:pt x="1609096" y="2260257"/>
                    <a:pt x="1643411" y="2251252"/>
                    <a:pt x="1675345" y="2232875"/>
                  </a:cubicBezTo>
                  <a:cubicBezTo>
                    <a:pt x="1707305" y="2251252"/>
                    <a:pt x="1741620" y="2260257"/>
                    <a:pt x="1779454" y="2260257"/>
                  </a:cubicBezTo>
                  <a:cubicBezTo>
                    <a:pt x="1845049" y="2260257"/>
                    <a:pt x="1889029" y="2231529"/>
                    <a:pt x="1911438" y="2214016"/>
                  </a:cubicBezTo>
                  <a:cubicBezTo>
                    <a:pt x="1979066" y="2200135"/>
                    <a:pt x="2028488" y="2138502"/>
                    <a:pt x="2028488" y="2065134"/>
                  </a:cubicBezTo>
                  <a:cubicBezTo>
                    <a:pt x="2028488" y="1991245"/>
                    <a:pt x="1977840" y="1929511"/>
                    <a:pt x="1911013" y="1916055"/>
                  </a:cubicBezTo>
                  <a:cubicBezTo>
                    <a:pt x="2001539" y="1800523"/>
                    <a:pt x="2039766" y="1710347"/>
                    <a:pt x="2053437" y="1671542"/>
                  </a:cubicBezTo>
                  <a:cubicBezTo>
                    <a:pt x="2073827" y="1637842"/>
                    <a:pt x="2076596" y="1596726"/>
                    <a:pt x="2060606" y="1560341"/>
                  </a:cubicBezTo>
                  <a:cubicBezTo>
                    <a:pt x="2041296" y="1516392"/>
                    <a:pt x="1997805" y="1488001"/>
                    <a:pt x="1949811" y="14880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4784399" y="2014937"/>
              <a:ext cx="2297328" cy="2469813"/>
            </a:xfrm>
            <a:custGeom>
              <a:rect b="b" l="l" r="r" t="t"/>
              <a:pathLst>
                <a:path extrusionOk="0" h="2469813" w="2297328">
                  <a:moveTo>
                    <a:pt x="1892306" y="2469813"/>
                  </a:moveTo>
                  <a:cubicBezTo>
                    <a:pt x="1856035" y="2469813"/>
                    <a:pt x="1821199" y="2463990"/>
                    <a:pt x="1788210" y="2452439"/>
                  </a:cubicBezTo>
                  <a:cubicBezTo>
                    <a:pt x="1755228" y="2463990"/>
                    <a:pt x="1720392" y="2469813"/>
                    <a:pt x="1684102" y="2469813"/>
                  </a:cubicBezTo>
                  <a:cubicBezTo>
                    <a:pt x="1647837" y="2469813"/>
                    <a:pt x="1613039" y="2463996"/>
                    <a:pt x="1580083" y="2452465"/>
                  </a:cubicBezTo>
                  <a:cubicBezTo>
                    <a:pt x="1547126" y="2463996"/>
                    <a:pt x="1512328" y="2469813"/>
                    <a:pt x="1476082" y="2469813"/>
                  </a:cubicBezTo>
                  <a:cubicBezTo>
                    <a:pt x="1439824" y="2469813"/>
                    <a:pt x="1405020" y="2463996"/>
                    <a:pt x="1372069" y="2452465"/>
                  </a:cubicBezTo>
                  <a:cubicBezTo>
                    <a:pt x="1339113" y="2463996"/>
                    <a:pt x="1304309" y="2469813"/>
                    <a:pt x="1268037" y="2469813"/>
                  </a:cubicBezTo>
                  <a:cubicBezTo>
                    <a:pt x="1231779" y="2469813"/>
                    <a:pt x="1196981" y="2464003"/>
                    <a:pt x="1164037" y="2452477"/>
                  </a:cubicBezTo>
                  <a:cubicBezTo>
                    <a:pt x="1131100" y="2464003"/>
                    <a:pt x="1096308" y="2469813"/>
                    <a:pt x="1060049" y="2469813"/>
                  </a:cubicBezTo>
                  <a:cubicBezTo>
                    <a:pt x="1023816" y="2469813"/>
                    <a:pt x="989037" y="2464003"/>
                    <a:pt x="956106" y="2452490"/>
                  </a:cubicBezTo>
                  <a:cubicBezTo>
                    <a:pt x="923169" y="2464003"/>
                    <a:pt x="888390" y="2469813"/>
                    <a:pt x="852169" y="2469813"/>
                  </a:cubicBezTo>
                  <a:cubicBezTo>
                    <a:pt x="815924" y="2469813"/>
                    <a:pt x="781132" y="2463996"/>
                    <a:pt x="748182" y="2452465"/>
                  </a:cubicBezTo>
                  <a:cubicBezTo>
                    <a:pt x="715225" y="2463996"/>
                    <a:pt x="680421" y="2469813"/>
                    <a:pt x="644163" y="2469813"/>
                  </a:cubicBezTo>
                  <a:cubicBezTo>
                    <a:pt x="607904" y="2469813"/>
                    <a:pt x="573106" y="2464003"/>
                    <a:pt x="540162" y="2452477"/>
                  </a:cubicBezTo>
                  <a:cubicBezTo>
                    <a:pt x="507225" y="2464003"/>
                    <a:pt x="472427" y="2469813"/>
                    <a:pt x="436175" y="2469813"/>
                  </a:cubicBezTo>
                  <a:cubicBezTo>
                    <a:pt x="371671" y="2469813"/>
                    <a:pt x="312077" y="2451455"/>
                    <a:pt x="258711" y="2415197"/>
                  </a:cubicBezTo>
                  <a:cubicBezTo>
                    <a:pt x="155251" y="2382602"/>
                    <a:pt x="82556" y="2283352"/>
                    <a:pt x="82556" y="2169909"/>
                  </a:cubicBezTo>
                  <a:cubicBezTo>
                    <a:pt x="82556" y="2090521"/>
                    <a:pt x="117811" y="2019446"/>
                    <a:pt x="173088" y="1972348"/>
                  </a:cubicBezTo>
                  <a:lnTo>
                    <a:pt x="76117" y="1865674"/>
                  </a:lnTo>
                  <a:cubicBezTo>
                    <a:pt x="15100" y="1798574"/>
                    <a:pt x="0" y="1705356"/>
                    <a:pt x="36722" y="1622412"/>
                  </a:cubicBezTo>
                  <a:cubicBezTo>
                    <a:pt x="65176" y="1558023"/>
                    <a:pt x="119284" y="1512557"/>
                    <a:pt x="184543" y="1495475"/>
                  </a:cubicBezTo>
                  <a:cubicBezTo>
                    <a:pt x="189128" y="1474247"/>
                    <a:pt x="197262" y="1453635"/>
                    <a:pt x="208940" y="1434572"/>
                  </a:cubicBezTo>
                  <a:lnTo>
                    <a:pt x="758031" y="539489"/>
                  </a:lnTo>
                  <a:cubicBezTo>
                    <a:pt x="778128" y="506672"/>
                    <a:pt x="806176" y="481552"/>
                    <a:pt x="838587" y="465677"/>
                  </a:cubicBezTo>
                  <a:lnTo>
                    <a:pt x="838587" y="148266"/>
                  </a:lnTo>
                  <a:cubicBezTo>
                    <a:pt x="838587" y="66516"/>
                    <a:pt x="905097" y="0"/>
                    <a:pt x="986853" y="0"/>
                  </a:cubicBezTo>
                  <a:lnTo>
                    <a:pt x="1030185" y="0"/>
                  </a:lnTo>
                  <a:cubicBezTo>
                    <a:pt x="1089583" y="0"/>
                    <a:pt x="1140929" y="35102"/>
                    <a:pt x="1164577" y="85655"/>
                  </a:cubicBezTo>
                  <a:cubicBezTo>
                    <a:pt x="1208805" y="99460"/>
                    <a:pt x="1247755" y="128987"/>
                    <a:pt x="1273682" y="171221"/>
                  </a:cubicBezTo>
                  <a:lnTo>
                    <a:pt x="2043150" y="1425562"/>
                  </a:lnTo>
                  <a:cubicBezTo>
                    <a:pt x="2055298" y="1445336"/>
                    <a:pt x="2063711" y="1466443"/>
                    <a:pt x="2068366" y="1488078"/>
                  </a:cubicBezTo>
                  <a:cubicBezTo>
                    <a:pt x="2155653" y="1490268"/>
                    <a:pt x="2234133" y="1542726"/>
                    <a:pt x="2269388" y="1622964"/>
                  </a:cubicBezTo>
                  <a:cubicBezTo>
                    <a:pt x="2297328" y="1686566"/>
                    <a:pt x="2294343" y="1759432"/>
                    <a:pt x="2261825" y="1820233"/>
                  </a:cubicBezTo>
                  <a:cubicBezTo>
                    <a:pt x="2248166" y="1856924"/>
                    <a:pt x="2221903" y="1916233"/>
                    <a:pt x="2174373" y="1990077"/>
                  </a:cubicBezTo>
                  <a:cubicBezTo>
                    <a:pt x="2219032" y="2036813"/>
                    <a:pt x="2246115" y="2100732"/>
                    <a:pt x="2246115" y="2169909"/>
                  </a:cubicBezTo>
                  <a:cubicBezTo>
                    <a:pt x="2246115" y="2282926"/>
                    <a:pt x="2173509" y="2382107"/>
                    <a:pt x="2070176" y="2414955"/>
                  </a:cubicBezTo>
                  <a:cubicBezTo>
                    <a:pt x="2016677" y="2451373"/>
                    <a:pt x="1956955" y="2469813"/>
                    <a:pt x="1892306" y="2469813"/>
                  </a:cubicBezTo>
                  <a:close/>
                  <a:moveTo>
                    <a:pt x="1788191" y="2216772"/>
                  </a:moveTo>
                  <a:lnTo>
                    <a:pt x="1840439" y="2246833"/>
                  </a:lnTo>
                  <a:cubicBezTo>
                    <a:pt x="1856371" y="2255996"/>
                    <a:pt x="1872856" y="2260263"/>
                    <a:pt x="1892306" y="2260263"/>
                  </a:cubicBezTo>
                  <a:cubicBezTo>
                    <a:pt x="1917369" y="2260263"/>
                    <a:pt x="1938807" y="2252630"/>
                    <a:pt x="1959781" y="2236241"/>
                  </a:cubicBezTo>
                  <a:lnTo>
                    <a:pt x="1979148" y="2221103"/>
                  </a:lnTo>
                  <a:lnTo>
                    <a:pt x="2003234" y="2216156"/>
                  </a:lnTo>
                  <a:cubicBezTo>
                    <a:pt x="2022544" y="2212193"/>
                    <a:pt x="2036565" y="2192743"/>
                    <a:pt x="2036565" y="2169909"/>
                  </a:cubicBezTo>
                  <a:cubicBezTo>
                    <a:pt x="2036565" y="2144166"/>
                    <a:pt x="2019363" y="2126805"/>
                    <a:pt x="2003183" y="2123547"/>
                  </a:cubicBezTo>
                  <a:lnTo>
                    <a:pt x="1836559" y="2089994"/>
                  </a:lnTo>
                  <a:lnTo>
                    <a:pt x="1941398" y="1956212"/>
                  </a:lnTo>
                  <a:cubicBezTo>
                    <a:pt x="2024087" y="1850682"/>
                    <a:pt x="2057120" y="1770900"/>
                    <a:pt x="2067477" y="1741493"/>
                  </a:cubicBezTo>
                  <a:lnTo>
                    <a:pt x="2071065" y="1731321"/>
                  </a:lnTo>
                  <a:lnTo>
                    <a:pt x="2076653" y="1722088"/>
                  </a:lnTo>
                  <a:cubicBezTo>
                    <a:pt x="2079453" y="1717446"/>
                    <a:pt x="2079764" y="1712321"/>
                    <a:pt x="2077535" y="1707261"/>
                  </a:cubicBezTo>
                  <a:cubicBezTo>
                    <a:pt x="2074945" y="1701368"/>
                    <a:pt x="2069109" y="1697551"/>
                    <a:pt x="2062670" y="1697551"/>
                  </a:cubicBezTo>
                  <a:lnTo>
                    <a:pt x="1699367" y="1697551"/>
                  </a:lnTo>
                  <a:lnTo>
                    <a:pt x="1859724" y="1527295"/>
                  </a:lnTo>
                  <a:lnTo>
                    <a:pt x="1100353" y="289420"/>
                  </a:lnTo>
                  <a:lnTo>
                    <a:pt x="1048137" y="308387"/>
                  </a:lnTo>
                  <a:lnTo>
                    <a:pt x="1048137" y="682142"/>
                  </a:lnTo>
                  <a:lnTo>
                    <a:pt x="931443" y="657555"/>
                  </a:lnTo>
                  <a:lnTo>
                    <a:pt x="392576" y="1535969"/>
                  </a:lnTo>
                  <a:lnTo>
                    <a:pt x="516934" y="1697386"/>
                  </a:lnTo>
                  <a:lnTo>
                    <a:pt x="243185" y="1697551"/>
                  </a:lnTo>
                  <a:cubicBezTo>
                    <a:pt x="236073" y="1697551"/>
                    <a:pt x="231228" y="1700707"/>
                    <a:pt x="228365" y="1707178"/>
                  </a:cubicBezTo>
                  <a:cubicBezTo>
                    <a:pt x="225456" y="1713738"/>
                    <a:pt x="226383" y="1719459"/>
                    <a:pt x="231165" y="1724717"/>
                  </a:cubicBezTo>
                  <a:lnTo>
                    <a:pt x="621982" y="2154624"/>
                  </a:lnTo>
                  <a:lnTo>
                    <a:pt x="345890" y="2123649"/>
                  </a:lnTo>
                  <a:cubicBezTo>
                    <a:pt x="341426" y="2123147"/>
                    <a:pt x="336816" y="2122893"/>
                    <a:pt x="332187" y="2122893"/>
                  </a:cubicBezTo>
                  <a:cubicBezTo>
                    <a:pt x="310464" y="2122893"/>
                    <a:pt x="292106" y="2144426"/>
                    <a:pt x="292106" y="2169909"/>
                  </a:cubicBezTo>
                  <a:cubicBezTo>
                    <a:pt x="292106" y="2192889"/>
                    <a:pt x="305987" y="2212365"/>
                    <a:pt x="325113" y="2216213"/>
                  </a:cubicBezTo>
                  <a:lnTo>
                    <a:pt x="349396" y="2221109"/>
                  </a:lnTo>
                  <a:lnTo>
                    <a:pt x="368922" y="2236355"/>
                  </a:lnTo>
                  <a:cubicBezTo>
                    <a:pt x="389807" y="2252662"/>
                    <a:pt x="411175" y="2260263"/>
                    <a:pt x="436175" y="2260263"/>
                  </a:cubicBezTo>
                  <a:cubicBezTo>
                    <a:pt x="455612" y="2260263"/>
                    <a:pt x="472052" y="2256015"/>
                    <a:pt x="487895" y="2246890"/>
                  </a:cubicBezTo>
                  <a:lnTo>
                    <a:pt x="540156" y="2216816"/>
                  </a:lnTo>
                  <a:lnTo>
                    <a:pt x="592416" y="2246890"/>
                  </a:lnTo>
                  <a:cubicBezTo>
                    <a:pt x="608272" y="2256015"/>
                    <a:pt x="624712" y="2260263"/>
                    <a:pt x="644163" y="2260263"/>
                  </a:cubicBezTo>
                  <a:cubicBezTo>
                    <a:pt x="663600" y="2260263"/>
                    <a:pt x="680046" y="2256008"/>
                    <a:pt x="695928" y="2246864"/>
                  </a:cubicBezTo>
                  <a:lnTo>
                    <a:pt x="748182" y="2216797"/>
                  </a:lnTo>
                  <a:lnTo>
                    <a:pt x="800442" y="2246864"/>
                  </a:lnTo>
                  <a:cubicBezTo>
                    <a:pt x="816317" y="2256008"/>
                    <a:pt x="832758" y="2260263"/>
                    <a:pt x="852169" y="2260263"/>
                  </a:cubicBezTo>
                  <a:cubicBezTo>
                    <a:pt x="871581" y="2260263"/>
                    <a:pt x="888022" y="2256008"/>
                    <a:pt x="903909" y="2246877"/>
                  </a:cubicBezTo>
                  <a:lnTo>
                    <a:pt x="956138" y="2216861"/>
                  </a:lnTo>
                  <a:lnTo>
                    <a:pt x="1008360" y="2246896"/>
                  </a:lnTo>
                  <a:cubicBezTo>
                    <a:pt x="1024210" y="2256015"/>
                    <a:pt x="1040631" y="2260263"/>
                    <a:pt x="1060049" y="2260263"/>
                  </a:cubicBezTo>
                  <a:cubicBezTo>
                    <a:pt x="1079487" y="2260263"/>
                    <a:pt x="1095927" y="2256015"/>
                    <a:pt x="1111770" y="2246890"/>
                  </a:cubicBezTo>
                  <a:lnTo>
                    <a:pt x="1164031" y="2216816"/>
                  </a:lnTo>
                  <a:lnTo>
                    <a:pt x="1216291" y="2246884"/>
                  </a:lnTo>
                  <a:cubicBezTo>
                    <a:pt x="1232147" y="2256015"/>
                    <a:pt x="1248594" y="2260263"/>
                    <a:pt x="1268037" y="2260263"/>
                  </a:cubicBezTo>
                  <a:cubicBezTo>
                    <a:pt x="1287487" y="2260263"/>
                    <a:pt x="1303928" y="2256008"/>
                    <a:pt x="1319783" y="2246877"/>
                  </a:cubicBezTo>
                  <a:lnTo>
                    <a:pt x="1372050" y="2216791"/>
                  </a:lnTo>
                  <a:lnTo>
                    <a:pt x="1424317" y="2246871"/>
                  </a:lnTo>
                  <a:cubicBezTo>
                    <a:pt x="1440192" y="2256008"/>
                    <a:pt x="1456639" y="2260263"/>
                    <a:pt x="1476082" y="2260263"/>
                  </a:cubicBezTo>
                  <a:cubicBezTo>
                    <a:pt x="1495507" y="2260263"/>
                    <a:pt x="1511960" y="2256002"/>
                    <a:pt x="1527860" y="2246858"/>
                  </a:cubicBezTo>
                  <a:lnTo>
                    <a:pt x="1580121" y="2216797"/>
                  </a:lnTo>
                  <a:lnTo>
                    <a:pt x="1632375" y="2246877"/>
                  </a:lnTo>
                  <a:cubicBezTo>
                    <a:pt x="1648231" y="2256008"/>
                    <a:pt x="1664671" y="2260263"/>
                    <a:pt x="1684102" y="2260263"/>
                  </a:cubicBezTo>
                  <a:cubicBezTo>
                    <a:pt x="1703565" y="2260263"/>
                    <a:pt x="1720037" y="2255996"/>
                    <a:pt x="1735937" y="2246839"/>
                  </a:cubicBezTo>
                  <a:close/>
                  <a:moveTo>
                    <a:pt x="1865699" y="1520945"/>
                  </a:moveTo>
                  <a:lnTo>
                    <a:pt x="1865693" y="15209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5792927" y="2163202"/>
              <a:ext cx="0" cy="1628343"/>
            </a:xfrm>
            <a:custGeom>
              <a:rect b="b" l="l" r="r" t="t"/>
              <a:pathLst>
                <a:path extrusionOk="0" h="1628343" w="120000">
                  <a:moveTo>
                    <a:pt x="0" y="162834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4A9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5771261" y="2163197"/>
              <a:ext cx="43200" cy="162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5853130" y="2239137"/>
              <a:ext cx="851827" cy="1340942"/>
            </a:xfrm>
            <a:custGeom>
              <a:rect b="b" l="l" r="r" t="t"/>
              <a:pathLst>
                <a:path extrusionOk="0" h="1340942" w="851827">
                  <a:moveTo>
                    <a:pt x="47116" y="1340942"/>
                  </a:moveTo>
                  <a:lnTo>
                    <a:pt x="806056" y="1340942"/>
                  </a:lnTo>
                  <a:cubicBezTo>
                    <a:pt x="834421" y="1340942"/>
                    <a:pt x="851827" y="1309852"/>
                    <a:pt x="836993" y="1285665"/>
                  </a:cubicBezTo>
                  <a:lnTo>
                    <a:pt x="67538" y="31356"/>
                  </a:lnTo>
                  <a:cubicBezTo>
                    <a:pt x="48304" y="0"/>
                    <a:pt x="0" y="13792"/>
                    <a:pt x="304" y="50571"/>
                  </a:cubicBezTo>
                  <a:cubicBezTo>
                    <a:pt x="2882" y="360895"/>
                    <a:pt x="9283" y="1129684"/>
                    <a:pt x="10820" y="1305090"/>
                  </a:cubicBezTo>
                  <a:cubicBezTo>
                    <a:pt x="10998" y="1325010"/>
                    <a:pt x="27197" y="1340942"/>
                    <a:pt x="47116" y="13409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945" name="Google Shape;945;p38"/>
            <p:cNvSpPr/>
            <p:nvPr/>
          </p:nvSpPr>
          <p:spPr>
            <a:xfrm>
              <a:off x="5831542" y="2226471"/>
              <a:ext cx="888606" cy="1375270"/>
            </a:xfrm>
            <a:custGeom>
              <a:rect b="b" l="l" r="r" t="t"/>
              <a:pathLst>
                <a:path extrusionOk="0" h="1375270" w="888606">
                  <a:moveTo>
                    <a:pt x="827646" y="1375270"/>
                  </a:moveTo>
                  <a:lnTo>
                    <a:pt x="68707" y="1375270"/>
                  </a:lnTo>
                  <a:cubicBezTo>
                    <a:pt x="37014" y="1375270"/>
                    <a:pt x="11023" y="1349540"/>
                    <a:pt x="10744" y="1317936"/>
                  </a:cubicBezTo>
                  <a:cubicBezTo>
                    <a:pt x="9290" y="1151763"/>
                    <a:pt x="3467" y="452964"/>
                    <a:pt x="679" y="116039"/>
                  </a:cubicBezTo>
                  <a:lnTo>
                    <a:pt x="234" y="63436"/>
                  </a:lnTo>
                  <a:cubicBezTo>
                    <a:pt x="0" y="37096"/>
                    <a:pt x="16859" y="14528"/>
                    <a:pt x="42157" y="7270"/>
                  </a:cubicBezTo>
                  <a:cubicBezTo>
                    <a:pt x="67563" y="0"/>
                    <a:pt x="93789" y="10210"/>
                    <a:pt x="107581" y="32696"/>
                  </a:cubicBezTo>
                  <a:lnTo>
                    <a:pt x="877036" y="1287011"/>
                  </a:lnTo>
                  <a:cubicBezTo>
                    <a:pt x="888161" y="1305121"/>
                    <a:pt x="888606" y="1327035"/>
                    <a:pt x="878224" y="1345609"/>
                  </a:cubicBezTo>
                  <a:cubicBezTo>
                    <a:pt x="867835" y="1364183"/>
                    <a:pt x="848925" y="1375270"/>
                    <a:pt x="827646" y="1375270"/>
                  </a:cubicBezTo>
                  <a:close/>
                  <a:moveTo>
                    <a:pt x="58553" y="48285"/>
                  </a:moveTo>
                  <a:cubicBezTo>
                    <a:pt x="56584" y="48285"/>
                    <a:pt x="54978" y="48672"/>
                    <a:pt x="54108" y="48901"/>
                  </a:cubicBezTo>
                  <a:cubicBezTo>
                    <a:pt x="50914" y="49828"/>
                    <a:pt x="43472" y="53047"/>
                    <a:pt x="43554" y="63049"/>
                  </a:cubicBezTo>
                  <a:lnTo>
                    <a:pt x="43999" y="115677"/>
                  </a:lnTo>
                  <a:cubicBezTo>
                    <a:pt x="46786" y="452602"/>
                    <a:pt x="52603" y="1151382"/>
                    <a:pt x="54063" y="1317561"/>
                  </a:cubicBezTo>
                  <a:cubicBezTo>
                    <a:pt x="54127" y="1325619"/>
                    <a:pt x="60559" y="1331944"/>
                    <a:pt x="68707" y="1331944"/>
                  </a:cubicBezTo>
                  <a:lnTo>
                    <a:pt x="827646" y="1331944"/>
                  </a:lnTo>
                  <a:cubicBezTo>
                    <a:pt x="835386" y="1331944"/>
                    <a:pt x="839152" y="1326699"/>
                    <a:pt x="840422" y="1324457"/>
                  </a:cubicBezTo>
                  <a:cubicBezTo>
                    <a:pt x="841667" y="1322209"/>
                    <a:pt x="844169" y="1316272"/>
                    <a:pt x="840104" y="1309674"/>
                  </a:cubicBezTo>
                  <a:lnTo>
                    <a:pt x="70650" y="55327"/>
                  </a:lnTo>
                  <a:cubicBezTo>
                    <a:pt x="67119" y="49574"/>
                    <a:pt x="62229" y="48285"/>
                    <a:pt x="58553" y="482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5127654" y="2620916"/>
              <a:ext cx="607815" cy="956824"/>
            </a:xfrm>
            <a:custGeom>
              <a:rect b="b" l="l" r="r" t="t"/>
              <a:pathLst>
                <a:path extrusionOk="0" h="956824" w="607815">
                  <a:moveTo>
                    <a:pt x="574198" y="956824"/>
                  </a:moveTo>
                  <a:lnTo>
                    <a:pt x="32664" y="956824"/>
                  </a:lnTo>
                  <a:cubicBezTo>
                    <a:pt x="12414" y="956824"/>
                    <a:pt x="0" y="934643"/>
                    <a:pt x="10585" y="917384"/>
                  </a:cubicBezTo>
                  <a:lnTo>
                    <a:pt x="559625" y="22377"/>
                  </a:lnTo>
                  <a:cubicBezTo>
                    <a:pt x="573354" y="0"/>
                    <a:pt x="607815" y="9836"/>
                    <a:pt x="607599" y="36087"/>
                  </a:cubicBezTo>
                  <a:cubicBezTo>
                    <a:pt x="605758" y="257517"/>
                    <a:pt x="601192" y="806088"/>
                    <a:pt x="600094" y="931240"/>
                  </a:cubicBezTo>
                  <a:cubicBezTo>
                    <a:pt x="599973" y="945457"/>
                    <a:pt x="588416" y="956824"/>
                    <a:pt x="574198" y="9568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5110426" y="2605123"/>
              <a:ext cx="646658" cy="994283"/>
            </a:xfrm>
            <a:custGeom>
              <a:rect b="b" l="l" r="r" t="t"/>
              <a:pathLst>
                <a:path extrusionOk="0" h="994283" w="646658">
                  <a:moveTo>
                    <a:pt x="591426" y="994283"/>
                  </a:moveTo>
                  <a:lnTo>
                    <a:pt x="49898" y="994283"/>
                  </a:lnTo>
                  <a:cubicBezTo>
                    <a:pt x="32442" y="994283"/>
                    <a:pt x="16941" y="985189"/>
                    <a:pt x="8394" y="969962"/>
                  </a:cubicBezTo>
                  <a:cubicBezTo>
                    <a:pt x="0" y="954963"/>
                    <a:pt x="355" y="936523"/>
                    <a:pt x="9347" y="921861"/>
                  </a:cubicBezTo>
                  <a:lnTo>
                    <a:pt x="558387" y="26841"/>
                  </a:lnTo>
                  <a:cubicBezTo>
                    <a:pt x="569702" y="8375"/>
                    <a:pt x="591343" y="0"/>
                    <a:pt x="612076" y="5988"/>
                  </a:cubicBezTo>
                  <a:cubicBezTo>
                    <a:pt x="632828" y="11931"/>
                    <a:pt x="646658" y="30460"/>
                    <a:pt x="646493" y="52057"/>
                  </a:cubicBezTo>
                  <a:cubicBezTo>
                    <a:pt x="644651" y="273500"/>
                    <a:pt x="640079" y="822058"/>
                    <a:pt x="638981" y="947223"/>
                  </a:cubicBezTo>
                  <a:cubicBezTo>
                    <a:pt x="638746" y="973175"/>
                    <a:pt x="617423" y="994283"/>
                    <a:pt x="591426" y="994283"/>
                  </a:cubicBezTo>
                  <a:close/>
                  <a:moveTo>
                    <a:pt x="598620" y="47402"/>
                  </a:moveTo>
                  <a:cubicBezTo>
                    <a:pt x="596614" y="47402"/>
                    <a:pt x="595725" y="48818"/>
                    <a:pt x="595318" y="49498"/>
                  </a:cubicBezTo>
                  <a:lnTo>
                    <a:pt x="46278" y="944486"/>
                  </a:lnTo>
                  <a:cubicBezTo>
                    <a:pt x="45408" y="945908"/>
                    <a:pt x="45389" y="947350"/>
                    <a:pt x="46196" y="948785"/>
                  </a:cubicBezTo>
                  <a:cubicBezTo>
                    <a:pt x="46996" y="950226"/>
                    <a:pt x="48247" y="950963"/>
                    <a:pt x="49898" y="950963"/>
                  </a:cubicBezTo>
                  <a:lnTo>
                    <a:pt x="591426" y="950963"/>
                  </a:lnTo>
                  <a:cubicBezTo>
                    <a:pt x="593775" y="950963"/>
                    <a:pt x="595636" y="949147"/>
                    <a:pt x="595661" y="946842"/>
                  </a:cubicBezTo>
                  <a:cubicBezTo>
                    <a:pt x="596760" y="821683"/>
                    <a:pt x="601332" y="273126"/>
                    <a:pt x="603167" y="51695"/>
                  </a:cubicBezTo>
                  <a:cubicBezTo>
                    <a:pt x="603167" y="50742"/>
                    <a:pt x="603192" y="48501"/>
                    <a:pt x="600119" y="47612"/>
                  </a:cubicBezTo>
                  <a:cubicBezTo>
                    <a:pt x="599547" y="47466"/>
                    <a:pt x="599065" y="47402"/>
                    <a:pt x="598620" y="474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948" name="Google Shape;948;p38"/>
            <p:cNvSpPr/>
            <p:nvPr/>
          </p:nvSpPr>
          <p:spPr>
            <a:xfrm>
              <a:off x="4967422" y="3672866"/>
              <a:ext cx="1939105" cy="488734"/>
            </a:xfrm>
            <a:custGeom>
              <a:rect b="b" l="l" r="r" t="t"/>
              <a:pathLst>
                <a:path extrusionOk="0" h="488734" w="1939105">
                  <a:moveTo>
                    <a:pt x="1542599" y="488734"/>
                  </a:moveTo>
                  <a:cubicBezTo>
                    <a:pt x="1537671" y="488734"/>
                    <a:pt x="1533290" y="488016"/>
                    <a:pt x="1529461" y="486619"/>
                  </a:cubicBezTo>
                  <a:lnTo>
                    <a:pt x="400983" y="486619"/>
                  </a:lnTo>
                  <a:cubicBezTo>
                    <a:pt x="385286" y="486619"/>
                    <a:pt x="370224" y="479958"/>
                    <a:pt x="359644" y="468363"/>
                  </a:cubicBezTo>
                  <a:lnTo>
                    <a:pt x="18834" y="93452"/>
                  </a:lnTo>
                  <a:cubicBezTo>
                    <a:pt x="3733" y="76847"/>
                    <a:pt x="0" y="53790"/>
                    <a:pt x="9074" y="33274"/>
                  </a:cubicBezTo>
                  <a:cubicBezTo>
                    <a:pt x="18148" y="12757"/>
                    <a:pt x="37725" y="0"/>
                    <a:pt x="60166" y="0"/>
                  </a:cubicBezTo>
                  <a:lnTo>
                    <a:pt x="1879644" y="0"/>
                  </a:lnTo>
                  <a:cubicBezTo>
                    <a:pt x="1902155" y="0"/>
                    <a:pt x="1921738" y="12801"/>
                    <a:pt x="1930793" y="33420"/>
                  </a:cubicBezTo>
                  <a:cubicBezTo>
                    <a:pt x="1939105" y="52330"/>
                    <a:pt x="1936546" y="73336"/>
                    <a:pt x="1924278" y="89477"/>
                  </a:cubicBezTo>
                  <a:cubicBezTo>
                    <a:pt x="1917166" y="111709"/>
                    <a:pt x="1882165" y="208864"/>
                    <a:pt x="1776717" y="338804"/>
                  </a:cubicBezTo>
                  <a:cubicBezTo>
                    <a:pt x="1691811" y="443445"/>
                    <a:pt x="1580610" y="488734"/>
                    <a:pt x="1542599" y="4887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949" name="Google Shape;949;p38"/>
            <p:cNvSpPr/>
            <p:nvPr/>
          </p:nvSpPr>
          <p:spPr>
            <a:xfrm>
              <a:off x="4944092" y="3651206"/>
              <a:ext cx="1984781" cy="532047"/>
            </a:xfrm>
            <a:custGeom>
              <a:rect b="b" l="l" r="r" t="t"/>
              <a:pathLst>
                <a:path extrusionOk="0" h="532047" w="1984781">
                  <a:moveTo>
                    <a:pt x="1902974" y="0"/>
                  </a:moveTo>
                  <a:lnTo>
                    <a:pt x="83496" y="0"/>
                  </a:lnTo>
                  <a:cubicBezTo>
                    <a:pt x="52362" y="0"/>
                    <a:pt x="25196" y="17684"/>
                    <a:pt x="12598" y="46164"/>
                  </a:cubicBezTo>
                  <a:cubicBezTo>
                    <a:pt x="0" y="74637"/>
                    <a:pt x="5187" y="106641"/>
                    <a:pt x="26136" y="129679"/>
                  </a:cubicBezTo>
                  <a:lnTo>
                    <a:pt x="366934" y="504564"/>
                  </a:lnTo>
                  <a:cubicBezTo>
                    <a:pt x="381603" y="520687"/>
                    <a:pt x="402507" y="529939"/>
                    <a:pt x="424307" y="529939"/>
                  </a:cubicBezTo>
                  <a:lnTo>
                    <a:pt x="1549596" y="529939"/>
                  </a:lnTo>
                  <a:cubicBezTo>
                    <a:pt x="1554346" y="531247"/>
                    <a:pt x="1559763" y="532047"/>
                    <a:pt x="1565935" y="532047"/>
                  </a:cubicBezTo>
                  <a:cubicBezTo>
                    <a:pt x="1608759" y="532047"/>
                    <a:pt x="1726323" y="485717"/>
                    <a:pt x="1816868" y="374116"/>
                  </a:cubicBezTo>
                  <a:cubicBezTo>
                    <a:pt x="1919585" y="247516"/>
                    <a:pt x="1957381" y="150082"/>
                    <a:pt x="1967141" y="121031"/>
                  </a:cubicBezTo>
                  <a:cubicBezTo>
                    <a:pt x="1981955" y="99193"/>
                    <a:pt x="1984781" y="70992"/>
                    <a:pt x="1973961" y="46355"/>
                  </a:cubicBezTo>
                  <a:cubicBezTo>
                    <a:pt x="1961591" y="18192"/>
                    <a:pt x="1933733" y="0"/>
                    <a:pt x="1902974" y="0"/>
                  </a:cubicBezTo>
                  <a:close/>
                  <a:moveTo>
                    <a:pt x="1902974" y="43313"/>
                  </a:moveTo>
                  <a:cubicBezTo>
                    <a:pt x="1932755" y="43313"/>
                    <a:pt x="1948319" y="78739"/>
                    <a:pt x="1928158" y="100672"/>
                  </a:cubicBezTo>
                  <a:cubicBezTo>
                    <a:pt x="1928158" y="100672"/>
                    <a:pt x="1899659" y="203320"/>
                    <a:pt x="1783232" y="346817"/>
                  </a:cubicBezTo>
                  <a:cubicBezTo>
                    <a:pt x="1700618" y="448646"/>
                    <a:pt x="1595456" y="488727"/>
                    <a:pt x="1565935" y="488727"/>
                  </a:cubicBezTo>
                  <a:cubicBezTo>
                    <a:pt x="1561979" y="488727"/>
                    <a:pt x="1559388" y="488010"/>
                    <a:pt x="1558378" y="486619"/>
                  </a:cubicBezTo>
                  <a:lnTo>
                    <a:pt x="424307" y="486619"/>
                  </a:lnTo>
                  <a:cubicBezTo>
                    <a:pt x="414667" y="486619"/>
                    <a:pt x="405479" y="482555"/>
                    <a:pt x="398989" y="475424"/>
                  </a:cubicBezTo>
                  <a:lnTo>
                    <a:pt x="58185" y="100533"/>
                  </a:lnTo>
                  <a:cubicBezTo>
                    <a:pt x="38207" y="78562"/>
                    <a:pt x="53803" y="43313"/>
                    <a:pt x="83496" y="43313"/>
                  </a:cubicBezTo>
                  <a:lnTo>
                    <a:pt x="1902974" y="4331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5036871" y="4098213"/>
              <a:ext cx="1823713" cy="216604"/>
            </a:xfrm>
            <a:custGeom>
              <a:rect b="b" l="l" r="r" t="t"/>
              <a:pathLst>
                <a:path extrusionOk="0" h="216604" w="1823713">
                  <a:moveTo>
                    <a:pt x="1639855" y="216604"/>
                  </a:moveTo>
                  <a:cubicBezTo>
                    <a:pt x="1586782" y="216604"/>
                    <a:pt x="1555896" y="190925"/>
                    <a:pt x="1539316" y="177114"/>
                  </a:cubicBezTo>
                  <a:cubicBezTo>
                    <a:pt x="1537893" y="175926"/>
                    <a:pt x="1536712" y="174936"/>
                    <a:pt x="1535722" y="174110"/>
                  </a:cubicBezTo>
                  <a:cubicBezTo>
                    <a:pt x="1534763" y="174917"/>
                    <a:pt x="1533639" y="175863"/>
                    <a:pt x="1532274" y="177006"/>
                  </a:cubicBezTo>
                  <a:cubicBezTo>
                    <a:pt x="1515560" y="190906"/>
                    <a:pt x="1484680" y="216604"/>
                    <a:pt x="1431626" y="216604"/>
                  </a:cubicBezTo>
                  <a:cubicBezTo>
                    <a:pt x="1378508" y="216604"/>
                    <a:pt x="1347666" y="190881"/>
                    <a:pt x="1331106" y="177050"/>
                  </a:cubicBezTo>
                  <a:cubicBezTo>
                    <a:pt x="1329728" y="175907"/>
                    <a:pt x="1328610" y="174955"/>
                    <a:pt x="1327638" y="174148"/>
                  </a:cubicBezTo>
                  <a:cubicBezTo>
                    <a:pt x="1326667" y="174955"/>
                    <a:pt x="1325524" y="175926"/>
                    <a:pt x="1324146" y="177069"/>
                  </a:cubicBezTo>
                  <a:cubicBezTo>
                    <a:pt x="1307566" y="190906"/>
                    <a:pt x="1276718" y="216604"/>
                    <a:pt x="1223606" y="216604"/>
                  </a:cubicBezTo>
                  <a:cubicBezTo>
                    <a:pt x="1170451" y="216604"/>
                    <a:pt x="1139634" y="190881"/>
                    <a:pt x="1123067" y="177050"/>
                  </a:cubicBezTo>
                  <a:cubicBezTo>
                    <a:pt x="1121689" y="175907"/>
                    <a:pt x="1120552" y="174955"/>
                    <a:pt x="1119574" y="174148"/>
                  </a:cubicBezTo>
                  <a:cubicBezTo>
                    <a:pt x="1118603" y="174955"/>
                    <a:pt x="1117460" y="175926"/>
                    <a:pt x="1116069" y="177088"/>
                  </a:cubicBezTo>
                  <a:cubicBezTo>
                    <a:pt x="1099546" y="190881"/>
                    <a:pt x="1068730" y="216604"/>
                    <a:pt x="1015568" y="216604"/>
                  </a:cubicBezTo>
                  <a:cubicBezTo>
                    <a:pt x="962412" y="216604"/>
                    <a:pt x="931595" y="190881"/>
                    <a:pt x="915028" y="177050"/>
                  </a:cubicBezTo>
                  <a:cubicBezTo>
                    <a:pt x="913657" y="175907"/>
                    <a:pt x="912533" y="174955"/>
                    <a:pt x="911561" y="174148"/>
                  </a:cubicBezTo>
                  <a:cubicBezTo>
                    <a:pt x="910589" y="174955"/>
                    <a:pt x="909447" y="175926"/>
                    <a:pt x="908050" y="177088"/>
                  </a:cubicBezTo>
                  <a:cubicBezTo>
                    <a:pt x="891527" y="190881"/>
                    <a:pt x="860685" y="216604"/>
                    <a:pt x="807573" y="216604"/>
                  </a:cubicBezTo>
                  <a:cubicBezTo>
                    <a:pt x="754481" y="216604"/>
                    <a:pt x="723639" y="190881"/>
                    <a:pt x="707078" y="177050"/>
                  </a:cubicBezTo>
                  <a:cubicBezTo>
                    <a:pt x="705726" y="175926"/>
                    <a:pt x="704602" y="174974"/>
                    <a:pt x="703649" y="174193"/>
                  </a:cubicBezTo>
                  <a:cubicBezTo>
                    <a:pt x="702703" y="174974"/>
                    <a:pt x="701579" y="175926"/>
                    <a:pt x="700201" y="177069"/>
                  </a:cubicBezTo>
                  <a:cubicBezTo>
                    <a:pt x="683640" y="190881"/>
                    <a:pt x="652754" y="216604"/>
                    <a:pt x="599687" y="216604"/>
                  </a:cubicBezTo>
                  <a:cubicBezTo>
                    <a:pt x="546677" y="216604"/>
                    <a:pt x="515791" y="190906"/>
                    <a:pt x="499211" y="177114"/>
                  </a:cubicBezTo>
                  <a:cubicBezTo>
                    <a:pt x="497814" y="175952"/>
                    <a:pt x="496671" y="174974"/>
                    <a:pt x="495674" y="174148"/>
                  </a:cubicBezTo>
                  <a:cubicBezTo>
                    <a:pt x="494728" y="174955"/>
                    <a:pt x="493585" y="175926"/>
                    <a:pt x="492207" y="177069"/>
                  </a:cubicBezTo>
                  <a:cubicBezTo>
                    <a:pt x="475646" y="190881"/>
                    <a:pt x="444785" y="216604"/>
                    <a:pt x="391687" y="216604"/>
                  </a:cubicBezTo>
                  <a:cubicBezTo>
                    <a:pt x="338594" y="216604"/>
                    <a:pt x="307733" y="190881"/>
                    <a:pt x="291147" y="177069"/>
                  </a:cubicBezTo>
                  <a:cubicBezTo>
                    <a:pt x="289801" y="175926"/>
                    <a:pt x="288651" y="174955"/>
                    <a:pt x="287680" y="174148"/>
                  </a:cubicBezTo>
                  <a:cubicBezTo>
                    <a:pt x="286727" y="174955"/>
                    <a:pt x="285584" y="175926"/>
                    <a:pt x="284213" y="177069"/>
                  </a:cubicBezTo>
                  <a:cubicBezTo>
                    <a:pt x="267646" y="190881"/>
                    <a:pt x="236766" y="216604"/>
                    <a:pt x="183692" y="216604"/>
                  </a:cubicBezTo>
                  <a:cubicBezTo>
                    <a:pt x="130644" y="216604"/>
                    <a:pt x="99783" y="190881"/>
                    <a:pt x="83197" y="177069"/>
                  </a:cubicBezTo>
                  <a:cubicBezTo>
                    <a:pt x="81248" y="175463"/>
                    <a:pt x="79794" y="174212"/>
                    <a:pt x="78606" y="173266"/>
                  </a:cubicBezTo>
                  <a:cubicBezTo>
                    <a:pt x="34334" y="171723"/>
                    <a:pt x="0" y="133451"/>
                    <a:pt x="0" y="86639"/>
                  </a:cubicBezTo>
                  <a:cubicBezTo>
                    <a:pt x="0" y="38862"/>
                    <a:pt x="35775" y="0"/>
                    <a:pt x="79730" y="0"/>
                  </a:cubicBezTo>
                  <a:cubicBezTo>
                    <a:pt x="132784" y="0"/>
                    <a:pt x="163639" y="25717"/>
                    <a:pt x="180225" y="39535"/>
                  </a:cubicBezTo>
                  <a:cubicBezTo>
                    <a:pt x="181603" y="40678"/>
                    <a:pt x="182740" y="41649"/>
                    <a:pt x="183692" y="42456"/>
                  </a:cubicBezTo>
                  <a:cubicBezTo>
                    <a:pt x="184664" y="41624"/>
                    <a:pt x="185807" y="40678"/>
                    <a:pt x="187204" y="39509"/>
                  </a:cubicBezTo>
                  <a:cubicBezTo>
                    <a:pt x="203727" y="25717"/>
                    <a:pt x="234568" y="0"/>
                    <a:pt x="287680" y="0"/>
                  </a:cubicBezTo>
                  <a:cubicBezTo>
                    <a:pt x="340836" y="0"/>
                    <a:pt x="371659" y="25717"/>
                    <a:pt x="388219" y="39554"/>
                  </a:cubicBezTo>
                  <a:cubicBezTo>
                    <a:pt x="389591" y="40697"/>
                    <a:pt x="390715" y="41649"/>
                    <a:pt x="391687" y="42456"/>
                  </a:cubicBezTo>
                  <a:cubicBezTo>
                    <a:pt x="392658" y="41649"/>
                    <a:pt x="393801" y="40678"/>
                    <a:pt x="395198" y="39509"/>
                  </a:cubicBezTo>
                  <a:cubicBezTo>
                    <a:pt x="411765" y="25717"/>
                    <a:pt x="442626" y="0"/>
                    <a:pt x="495700" y="0"/>
                  </a:cubicBezTo>
                  <a:cubicBezTo>
                    <a:pt x="548836" y="0"/>
                    <a:pt x="579653" y="25717"/>
                    <a:pt x="596214" y="39554"/>
                  </a:cubicBezTo>
                  <a:cubicBezTo>
                    <a:pt x="597592" y="40697"/>
                    <a:pt x="598716" y="41649"/>
                    <a:pt x="599687" y="42456"/>
                  </a:cubicBezTo>
                  <a:cubicBezTo>
                    <a:pt x="600659" y="41649"/>
                    <a:pt x="601802" y="40678"/>
                    <a:pt x="603199" y="39509"/>
                  </a:cubicBezTo>
                  <a:cubicBezTo>
                    <a:pt x="619715" y="25717"/>
                    <a:pt x="650557" y="0"/>
                    <a:pt x="703668" y="0"/>
                  </a:cubicBezTo>
                  <a:cubicBezTo>
                    <a:pt x="756767" y="0"/>
                    <a:pt x="787609" y="25717"/>
                    <a:pt x="804170" y="39554"/>
                  </a:cubicBezTo>
                  <a:cubicBezTo>
                    <a:pt x="805522" y="40678"/>
                    <a:pt x="806646" y="41624"/>
                    <a:pt x="807599" y="42411"/>
                  </a:cubicBezTo>
                  <a:cubicBezTo>
                    <a:pt x="808545" y="41624"/>
                    <a:pt x="809669" y="40678"/>
                    <a:pt x="811047" y="39535"/>
                  </a:cubicBezTo>
                  <a:cubicBezTo>
                    <a:pt x="827601" y="25717"/>
                    <a:pt x="858488" y="0"/>
                    <a:pt x="911561" y="0"/>
                  </a:cubicBezTo>
                  <a:cubicBezTo>
                    <a:pt x="964653" y="0"/>
                    <a:pt x="995514" y="25717"/>
                    <a:pt x="1012101" y="39535"/>
                  </a:cubicBezTo>
                  <a:cubicBezTo>
                    <a:pt x="1013472" y="40697"/>
                    <a:pt x="1014596" y="41649"/>
                    <a:pt x="1015568" y="42456"/>
                  </a:cubicBezTo>
                  <a:cubicBezTo>
                    <a:pt x="1016539" y="41649"/>
                    <a:pt x="1017689" y="40678"/>
                    <a:pt x="1019060" y="39535"/>
                  </a:cubicBezTo>
                  <a:cubicBezTo>
                    <a:pt x="1035621" y="25717"/>
                    <a:pt x="1066482" y="0"/>
                    <a:pt x="1119600" y="0"/>
                  </a:cubicBezTo>
                  <a:cubicBezTo>
                    <a:pt x="1172692" y="0"/>
                    <a:pt x="1203553" y="25717"/>
                    <a:pt x="1220139" y="39535"/>
                  </a:cubicBezTo>
                  <a:cubicBezTo>
                    <a:pt x="1221511" y="40697"/>
                    <a:pt x="1222635" y="41649"/>
                    <a:pt x="1223606" y="42456"/>
                  </a:cubicBezTo>
                  <a:cubicBezTo>
                    <a:pt x="1224584" y="41649"/>
                    <a:pt x="1225702" y="40678"/>
                    <a:pt x="1227099" y="39535"/>
                  </a:cubicBezTo>
                  <a:cubicBezTo>
                    <a:pt x="1243660" y="25717"/>
                    <a:pt x="1274521" y="0"/>
                    <a:pt x="1327638" y="0"/>
                  </a:cubicBezTo>
                  <a:cubicBezTo>
                    <a:pt x="1380705" y="0"/>
                    <a:pt x="1411592" y="25717"/>
                    <a:pt x="1428178" y="39535"/>
                  </a:cubicBezTo>
                  <a:cubicBezTo>
                    <a:pt x="1429550" y="40697"/>
                    <a:pt x="1430699" y="41649"/>
                    <a:pt x="1431645" y="42456"/>
                  </a:cubicBezTo>
                  <a:cubicBezTo>
                    <a:pt x="1432598" y="41668"/>
                    <a:pt x="1433715" y="40722"/>
                    <a:pt x="1435074" y="39598"/>
                  </a:cubicBezTo>
                  <a:cubicBezTo>
                    <a:pt x="1451737" y="25704"/>
                    <a:pt x="1482578" y="0"/>
                    <a:pt x="1535696" y="0"/>
                  </a:cubicBezTo>
                  <a:cubicBezTo>
                    <a:pt x="1588725" y="0"/>
                    <a:pt x="1619611" y="25660"/>
                    <a:pt x="1636217" y="39452"/>
                  </a:cubicBezTo>
                  <a:cubicBezTo>
                    <a:pt x="1637671" y="40678"/>
                    <a:pt x="1638858" y="41668"/>
                    <a:pt x="1639855" y="42494"/>
                  </a:cubicBezTo>
                  <a:cubicBezTo>
                    <a:pt x="1640846" y="41694"/>
                    <a:pt x="1642014" y="40697"/>
                    <a:pt x="1643424" y="39509"/>
                  </a:cubicBezTo>
                  <a:cubicBezTo>
                    <a:pt x="1660099" y="25660"/>
                    <a:pt x="1690979" y="0"/>
                    <a:pt x="1743983" y="0"/>
                  </a:cubicBezTo>
                  <a:cubicBezTo>
                    <a:pt x="1787944" y="0"/>
                    <a:pt x="1823713" y="38862"/>
                    <a:pt x="1823713" y="86639"/>
                  </a:cubicBezTo>
                  <a:cubicBezTo>
                    <a:pt x="1823713" y="134048"/>
                    <a:pt x="1788490" y="172669"/>
                    <a:pt x="1745005" y="173285"/>
                  </a:cubicBezTo>
                  <a:cubicBezTo>
                    <a:pt x="1743817" y="174237"/>
                    <a:pt x="1742382" y="175482"/>
                    <a:pt x="1740458" y="177069"/>
                  </a:cubicBezTo>
                  <a:cubicBezTo>
                    <a:pt x="1723790" y="190925"/>
                    <a:pt x="1692884" y="216604"/>
                    <a:pt x="1639855" y="2166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951" name="Google Shape;951;p38"/>
            <p:cNvSpPr/>
            <p:nvPr/>
          </p:nvSpPr>
          <p:spPr>
            <a:xfrm>
              <a:off x="5015214" y="4076551"/>
              <a:ext cx="1867033" cy="259930"/>
            </a:xfrm>
            <a:custGeom>
              <a:rect b="b" l="l" r="r" t="t"/>
              <a:pathLst>
                <a:path extrusionOk="0" h="259930" w="1867033">
                  <a:moveTo>
                    <a:pt x="1765655" y="0"/>
                  </a:moveTo>
                  <a:cubicBezTo>
                    <a:pt x="1714874" y="0"/>
                    <a:pt x="1681321" y="20904"/>
                    <a:pt x="1661515" y="36207"/>
                  </a:cubicBezTo>
                  <a:cubicBezTo>
                    <a:pt x="1641646" y="20866"/>
                    <a:pt x="1608099" y="0"/>
                    <a:pt x="1557350" y="0"/>
                  </a:cubicBezTo>
                  <a:cubicBezTo>
                    <a:pt x="1506651" y="0"/>
                    <a:pt x="1473136" y="20834"/>
                    <a:pt x="1453311" y="36156"/>
                  </a:cubicBezTo>
                  <a:cubicBezTo>
                    <a:pt x="1433512" y="20840"/>
                    <a:pt x="1399997" y="0"/>
                    <a:pt x="1349305" y="0"/>
                  </a:cubicBezTo>
                  <a:cubicBezTo>
                    <a:pt x="1298587" y="0"/>
                    <a:pt x="1265091" y="20815"/>
                    <a:pt x="1245266" y="36144"/>
                  </a:cubicBezTo>
                  <a:cubicBezTo>
                    <a:pt x="1225473" y="20834"/>
                    <a:pt x="1191971" y="0"/>
                    <a:pt x="1141247" y="0"/>
                  </a:cubicBezTo>
                  <a:cubicBezTo>
                    <a:pt x="1090555" y="0"/>
                    <a:pt x="1057059" y="20808"/>
                    <a:pt x="1037234" y="36144"/>
                  </a:cubicBezTo>
                  <a:cubicBezTo>
                    <a:pt x="1017435" y="20834"/>
                    <a:pt x="983932" y="0"/>
                    <a:pt x="933215" y="0"/>
                  </a:cubicBezTo>
                  <a:cubicBezTo>
                    <a:pt x="882580" y="0"/>
                    <a:pt x="849090" y="20783"/>
                    <a:pt x="829259" y="36112"/>
                  </a:cubicBezTo>
                  <a:cubicBezTo>
                    <a:pt x="809434" y="20783"/>
                    <a:pt x="775944" y="0"/>
                    <a:pt x="725328" y="0"/>
                  </a:cubicBezTo>
                  <a:cubicBezTo>
                    <a:pt x="674674" y="0"/>
                    <a:pt x="641172" y="20808"/>
                    <a:pt x="621341" y="36137"/>
                  </a:cubicBezTo>
                  <a:cubicBezTo>
                    <a:pt x="601548" y="20827"/>
                    <a:pt x="568045" y="0"/>
                    <a:pt x="517353" y="0"/>
                  </a:cubicBezTo>
                  <a:cubicBezTo>
                    <a:pt x="466686" y="0"/>
                    <a:pt x="433177" y="20821"/>
                    <a:pt x="413353" y="36144"/>
                  </a:cubicBezTo>
                  <a:cubicBezTo>
                    <a:pt x="393553" y="20827"/>
                    <a:pt x="360051" y="0"/>
                    <a:pt x="309333" y="0"/>
                  </a:cubicBezTo>
                  <a:cubicBezTo>
                    <a:pt x="258686" y="0"/>
                    <a:pt x="225190" y="20802"/>
                    <a:pt x="205359" y="36131"/>
                  </a:cubicBezTo>
                  <a:cubicBezTo>
                    <a:pt x="185553" y="20821"/>
                    <a:pt x="152050" y="0"/>
                    <a:pt x="101377" y="0"/>
                  </a:cubicBezTo>
                  <a:cubicBezTo>
                    <a:pt x="45478" y="0"/>
                    <a:pt x="0" y="48583"/>
                    <a:pt x="0" y="108305"/>
                  </a:cubicBezTo>
                  <a:cubicBezTo>
                    <a:pt x="0" y="164611"/>
                    <a:pt x="40430" y="211010"/>
                    <a:pt x="91903" y="216134"/>
                  </a:cubicBezTo>
                  <a:cubicBezTo>
                    <a:pt x="109556" y="230841"/>
                    <a:pt x="145465" y="259930"/>
                    <a:pt x="205359" y="259930"/>
                  </a:cubicBezTo>
                  <a:cubicBezTo>
                    <a:pt x="256012" y="259930"/>
                    <a:pt x="289515" y="239121"/>
                    <a:pt x="309340" y="223786"/>
                  </a:cubicBezTo>
                  <a:cubicBezTo>
                    <a:pt x="329139" y="239102"/>
                    <a:pt x="362642" y="259930"/>
                    <a:pt x="413353" y="259930"/>
                  </a:cubicBezTo>
                  <a:cubicBezTo>
                    <a:pt x="464026" y="259930"/>
                    <a:pt x="497522" y="239115"/>
                    <a:pt x="517347" y="223780"/>
                  </a:cubicBezTo>
                  <a:cubicBezTo>
                    <a:pt x="537190" y="239109"/>
                    <a:pt x="570693" y="259930"/>
                    <a:pt x="621347" y="259930"/>
                  </a:cubicBezTo>
                  <a:cubicBezTo>
                    <a:pt x="671976" y="259930"/>
                    <a:pt x="705472" y="239141"/>
                    <a:pt x="725303" y="223818"/>
                  </a:cubicBezTo>
                  <a:cubicBezTo>
                    <a:pt x="745134" y="239141"/>
                    <a:pt x="778617" y="259930"/>
                    <a:pt x="829233" y="259930"/>
                  </a:cubicBezTo>
                  <a:cubicBezTo>
                    <a:pt x="879894" y="259930"/>
                    <a:pt x="913396" y="239121"/>
                    <a:pt x="933221" y="223786"/>
                  </a:cubicBezTo>
                  <a:cubicBezTo>
                    <a:pt x="953014" y="239102"/>
                    <a:pt x="986523" y="259930"/>
                    <a:pt x="1037234" y="259930"/>
                  </a:cubicBezTo>
                  <a:cubicBezTo>
                    <a:pt x="1087926" y="259930"/>
                    <a:pt x="1121422" y="239115"/>
                    <a:pt x="1141247" y="223780"/>
                  </a:cubicBezTo>
                  <a:cubicBezTo>
                    <a:pt x="1161040" y="239096"/>
                    <a:pt x="1194549" y="259930"/>
                    <a:pt x="1245266" y="259930"/>
                  </a:cubicBezTo>
                  <a:cubicBezTo>
                    <a:pt x="1295939" y="259930"/>
                    <a:pt x="1329461" y="239102"/>
                    <a:pt x="1349292" y="223786"/>
                  </a:cubicBezTo>
                  <a:cubicBezTo>
                    <a:pt x="1369091" y="239096"/>
                    <a:pt x="1402594" y="259930"/>
                    <a:pt x="1453280" y="259930"/>
                  </a:cubicBezTo>
                  <a:cubicBezTo>
                    <a:pt x="1504029" y="259930"/>
                    <a:pt x="1537563" y="239058"/>
                    <a:pt x="1557388" y="223735"/>
                  </a:cubicBezTo>
                  <a:cubicBezTo>
                    <a:pt x="1577257" y="239077"/>
                    <a:pt x="1610791" y="259930"/>
                    <a:pt x="1661509" y="259930"/>
                  </a:cubicBezTo>
                  <a:cubicBezTo>
                    <a:pt x="1721516" y="259930"/>
                    <a:pt x="1757483" y="230746"/>
                    <a:pt x="1775136" y="216071"/>
                  </a:cubicBezTo>
                  <a:cubicBezTo>
                    <a:pt x="1826933" y="210629"/>
                    <a:pt x="1867033" y="164376"/>
                    <a:pt x="1867033" y="108305"/>
                  </a:cubicBezTo>
                  <a:cubicBezTo>
                    <a:pt x="1867033" y="48583"/>
                    <a:pt x="1821554" y="0"/>
                    <a:pt x="1765655" y="0"/>
                  </a:cubicBezTo>
                  <a:close/>
                  <a:moveTo>
                    <a:pt x="1765655" y="43319"/>
                  </a:moveTo>
                  <a:cubicBezTo>
                    <a:pt x="1797723" y="43319"/>
                    <a:pt x="1823713" y="72409"/>
                    <a:pt x="1823713" y="108305"/>
                  </a:cubicBezTo>
                  <a:cubicBezTo>
                    <a:pt x="1823713" y="144202"/>
                    <a:pt x="1797723" y="173285"/>
                    <a:pt x="1765655" y="173285"/>
                  </a:cubicBezTo>
                  <a:cubicBezTo>
                    <a:pt x="1758835" y="173285"/>
                    <a:pt x="1758435" y="173628"/>
                    <a:pt x="1748231" y="182111"/>
                  </a:cubicBezTo>
                  <a:cubicBezTo>
                    <a:pt x="1732718" y="195008"/>
                    <a:pt x="1706765" y="216604"/>
                    <a:pt x="1661509" y="216604"/>
                  </a:cubicBezTo>
                  <a:cubicBezTo>
                    <a:pt x="1616265" y="216604"/>
                    <a:pt x="1590313" y="195008"/>
                    <a:pt x="1574812" y="182130"/>
                  </a:cubicBezTo>
                  <a:cubicBezTo>
                    <a:pt x="1564595" y="173628"/>
                    <a:pt x="1564195" y="173285"/>
                    <a:pt x="1557350" y="173285"/>
                  </a:cubicBezTo>
                  <a:cubicBezTo>
                    <a:pt x="1550568" y="173285"/>
                    <a:pt x="1550168" y="173628"/>
                    <a:pt x="1539970" y="182111"/>
                  </a:cubicBezTo>
                  <a:cubicBezTo>
                    <a:pt x="1524476" y="195008"/>
                    <a:pt x="1498523" y="216604"/>
                    <a:pt x="1453280" y="216604"/>
                  </a:cubicBezTo>
                  <a:cubicBezTo>
                    <a:pt x="1408061" y="216604"/>
                    <a:pt x="1382109" y="194989"/>
                    <a:pt x="1366634" y="182086"/>
                  </a:cubicBezTo>
                  <a:cubicBezTo>
                    <a:pt x="1356252" y="173450"/>
                    <a:pt x="1355940" y="173285"/>
                    <a:pt x="1349305" y="173285"/>
                  </a:cubicBezTo>
                  <a:cubicBezTo>
                    <a:pt x="1342510" y="173285"/>
                    <a:pt x="1342116" y="173628"/>
                    <a:pt x="1331931" y="182111"/>
                  </a:cubicBezTo>
                  <a:cubicBezTo>
                    <a:pt x="1316437" y="195008"/>
                    <a:pt x="1290491" y="216604"/>
                    <a:pt x="1245266" y="216604"/>
                  </a:cubicBezTo>
                  <a:cubicBezTo>
                    <a:pt x="1200023" y="216604"/>
                    <a:pt x="1174095" y="195008"/>
                    <a:pt x="1158595" y="182086"/>
                  </a:cubicBezTo>
                  <a:cubicBezTo>
                    <a:pt x="1148226" y="173450"/>
                    <a:pt x="1147902" y="173285"/>
                    <a:pt x="1141247" y="173285"/>
                  </a:cubicBezTo>
                  <a:cubicBezTo>
                    <a:pt x="1134598" y="173285"/>
                    <a:pt x="1134268" y="173450"/>
                    <a:pt x="1123899" y="182086"/>
                  </a:cubicBezTo>
                  <a:cubicBezTo>
                    <a:pt x="1108398" y="195008"/>
                    <a:pt x="1082471" y="216604"/>
                    <a:pt x="1037234" y="216604"/>
                  </a:cubicBezTo>
                  <a:cubicBezTo>
                    <a:pt x="991990" y="216604"/>
                    <a:pt x="966063" y="195008"/>
                    <a:pt x="950563" y="182086"/>
                  </a:cubicBezTo>
                  <a:cubicBezTo>
                    <a:pt x="940187" y="173450"/>
                    <a:pt x="939869" y="173285"/>
                    <a:pt x="933215" y="173285"/>
                  </a:cubicBezTo>
                  <a:cubicBezTo>
                    <a:pt x="926579" y="173285"/>
                    <a:pt x="926261" y="173450"/>
                    <a:pt x="915879" y="182086"/>
                  </a:cubicBezTo>
                  <a:cubicBezTo>
                    <a:pt x="900404" y="194989"/>
                    <a:pt x="874458" y="216604"/>
                    <a:pt x="829233" y="216604"/>
                  </a:cubicBezTo>
                  <a:cubicBezTo>
                    <a:pt x="784009" y="216604"/>
                    <a:pt x="758082" y="194989"/>
                    <a:pt x="742600" y="182086"/>
                  </a:cubicBezTo>
                  <a:cubicBezTo>
                    <a:pt x="732243" y="173450"/>
                    <a:pt x="731926" y="173285"/>
                    <a:pt x="725328" y="173285"/>
                  </a:cubicBezTo>
                  <a:cubicBezTo>
                    <a:pt x="718699" y="173285"/>
                    <a:pt x="718375" y="173450"/>
                    <a:pt x="707999" y="182086"/>
                  </a:cubicBezTo>
                  <a:cubicBezTo>
                    <a:pt x="692518" y="194989"/>
                    <a:pt x="666578" y="216604"/>
                    <a:pt x="621347" y="216604"/>
                  </a:cubicBezTo>
                  <a:cubicBezTo>
                    <a:pt x="576103" y="216604"/>
                    <a:pt x="550176" y="194989"/>
                    <a:pt x="534682" y="182086"/>
                  </a:cubicBezTo>
                  <a:cubicBezTo>
                    <a:pt x="524306" y="173450"/>
                    <a:pt x="523982" y="173285"/>
                    <a:pt x="517353" y="173285"/>
                  </a:cubicBezTo>
                  <a:cubicBezTo>
                    <a:pt x="510698" y="173285"/>
                    <a:pt x="510374" y="173450"/>
                    <a:pt x="500005" y="182086"/>
                  </a:cubicBezTo>
                  <a:cubicBezTo>
                    <a:pt x="484505" y="195008"/>
                    <a:pt x="458577" y="216604"/>
                    <a:pt x="413353" y="216604"/>
                  </a:cubicBezTo>
                  <a:cubicBezTo>
                    <a:pt x="368115" y="216604"/>
                    <a:pt x="342182" y="195008"/>
                    <a:pt x="326688" y="182086"/>
                  </a:cubicBezTo>
                  <a:cubicBezTo>
                    <a:pt x="316306" y="173450"/>
                    <a:pt x="315988" y="173285"/>
                    <a:pt x="309333" y="173285"/>
                  </a:cubicBezTo>
                  <a:cubicBezTo>
                    <a:pt x="302698" y="173285"/>
                    <a:pt x="302380" y="173450"/>
                    <a:pt x="292004" y="182086"/>
                  </a:cubicBezTo>
                  <a:cubicBezTo>
                    <a:pt x="276529" y="194989"/>
                    <a:pt x="250583" y="216604"/>
                    <a:pt x="205359" y="216604"/>
                  </a:cubicBezTo>
                  <a:cubicBezTo>
                    <a:pt x="160134" y="216604"/>
                    <a:pt x="134188" y="194989"/>
                    <a:pt x="118706" y="182086"/>
                  </a:cubicBezTo>
                  <a:cubicBezTo>
                    <a:pt x="108331" y="173450"/>
                    <a:pt x="108013" y="173285"/>
                    <a:pt x="101377" y="173285"/>
                  </a:cubicBezTo>
                  <a:cubicBezTo>
                    <a:pt x="69310" y="173285"/>
                    <a:pt x="43319" y="144202"/>
                    <a:pt x="43319" y="108305"/>
                  </a:cubicBezTo>
                  <a:cubicBezTo>
                    <a:pt x="43319" y="72409"/>
                    <a:pt x="69310" y="43319"/>
                    <a:pt x="101377" y="43319"/>
                  </a:cubicBezTo>
                  <a:cubicBezTo>
                    <a:pt x="146602" y="43319"/>
                    <a:pt x="172548" y="64941"/>
                    <a:pt x="188029" y="77844"/>
                  </a:cubicBezTo>
                  <a:cubicBezTo>
                    <a:pt x="198399" y="86474"/>
                    <a:pt x="198723" y="86645"/>
                    <a:pt x="205359" y="86645"/>
                  </a:cubicBezTo>
                  <a:cubicBezTo>
                    <a:pt x="211994" y="86645"/>
                    <a:pt x="212312" y="86474"/>
                    <a:pt x="222688" y="77844"/>
                  </a:cubicBezTo>
                  <a:cubicBezTo>
                    <a:pt x="238163" y="64941"/>
                    <a:pt x="264109" y="43319"/>
                    <a:pt x="309333" y="43319"/>
                  </a:cubicBezTo>
                  <a:cubicBezTo>
                    <a:pt x="354577" y="43319"/>
                    <a:pt x="380504" y="64922"/>
                    <a:pt x="396005" y="77844"/>
                  </a:cubicBezTo>
                  <a:cubicBezTo>
                    <a:pt x="406380" y="86474"/>
                    <a:pt x="406704" y="86645"/>
                    <a:pt x="413353" y="86645"/>
                  </a:cubicBezTo>
                  <a:cubicBezTo>
                    <a:pt x="419982" y="86645"/>
                    <a:pt x="420306" y="86474"/>
                    <a:pt x="430682" y="77844"/>
                  </a:cubicBezTo>
                  <a:cubicBezTo>
                    <a:pt x="446182" y="64941"/>
                    <a:pt x="472109" y="43319"/>
                    <a:pt x="517353" y="43319"/>
                  </a:cubicBezTo>
                  <a:cubicBezTo>
                    <a:pt x="562578" y="43319"/>
                    <a:pt x="588505" y="64922"/>
                    <a:pt x="604005" y="77844"/>
                  </a:cubicBezTo>
                  <a:cubicBezTo>
                    <a:pt x="614375" y="86474"/>
                    <a:pt x="614699" y="86645"/>
                    <a:pt x="621347" y="86645"/>
                  </a:cubicBezTo>
                  <a:cubicBezTo>
                    <a:pt x="627983" y="86645"/>
                    <a:pt x="628307" y="86474"/>
                    <a:pt x="638676" y="77844"/>
                  </a:cubicBezTo>
                  <a:cubicBezTo>
                    <a:pt x="654157" y="64941"/>
                    <a:pt x="680104" y="43319"/>
                    <a:pt x="725328" y="43319"/>
                  </a:cubicBezTo>
                  <a:cubicBezTo>
                    <a:pt x="770553" y="43319"/>
                    <a:pt x="796486" y="64941"/>
                    <a:pt x="811961" y="77844"/>
                  </a:cubicBezTo>
                  <a:cubicBezTo>
                    <a:pt x="822318" y="86474"/>
                    <a:pt x="822636" y="86645"/>
                    <a:pt x="829233" y="86645"/>
                  </a:cubicBezTo>
                  <a:cubicBezTo>
                    <a:pt x="835869" y="86645"/>
                    <a:pt x="836187" y="86474"/>
                    <a:pt x="846562" y="77844"/>
                  </a:cubicBezTo>
                  <a:cubicBezTo>
                    <a:pt x="862037" y="64941"/>
                    <a:pt x="887990" y="43319"/>
                    <a:pt x="933215" y="43319"/>
                  </a:cubicBezTo>
                  <a:cubicBezTo>
                    <a:pt x="978458" y="43319"/>
                    <a:pt x="1004385" y="64922"/>
                    <a:pt x="1019879" y="77844"/>
                  </a:cubicBezTo>
                  <a:cubicBezTo>
                    <a:pt x="1030255" y="86474"/>
                    <a:pt x="1030579" y="86645"/>
                    <a:pt x="1037234" y="86645"/>
                  </a:cubicBezTo>
                  <a:cubicBezTo>
                    <a:pt x="1043882" y="86645"/>
                    <a:pt x="1044200" y="86474"/>
                    <a:pt x="1054576" y="77844"/>
                  </a:cubicBezTo>
                  <a:cubicBezTo>
                    <a:pt x="1070076" y="64922"/>
                    <a:pt x="1096010" y="43319"/>
                    <a:pt x="1141247" y="43319"/>
                  </a:cubicBezTo>
                  <a:cubicBezTo>
                    <a:pt x="1186491" y="43319"/>
                    <a:pt x="1212418" y="64922"/>
                    <a:pt x="1227912" y="77844"/>
                  </a:cubicBezTo>
                  <a:cubicBezTo>
                    <a:pt x="1238288" y="86474"/>
                    <a:pt x="1238611" y="86645"/>
                    <a:pt x="1245266" y="86645"/>
                  </a:cubicBezTo>
                  <a:cubicBezTo>
                    <a:pt x="1251921" y="86645"/>
                    <a:pt x="1252232" y="86474"/>
                    <a:pt x="1262614" y="77844"/>
                  </a:cubicBezTo>
                  <a:cubicBezTo>
                    <a:pt x="1278108" y="64922"/>
                    <a:pt x="1304061" y="43319"/>
                    <a:pt x="1349305" y="43319"/>
                  </a:cubicBezTo>
                  <a:cubicBezTo>
                    <a:pt x="1394529" y="43319"/>
                    <a:pt x="1420475" y="64941"/>
                    <a:pt x="1435950" y="77844"/>
                  </a:cubicBezTo>
                  <a:cubicBezTo>
                    <a:pt x="1446326" y="86474"/>
                    <a:pt x="1446650" y="86645"/>
                    <a:pt x="1453280" y="86645"/>
                  </a:cubicBezTo>
                  <a:cubicBezTo>
                    <a:pt x="1460087" y="86645"/>
                    <a:pt x="1460480" y="86309"/>
                    <a:pt x="1470685" y="77825"/>
                  </a:cubicBezTo>
                  <a:cubicBezTo>
                    <a:pt x="1486179" y="64922"/>
                    <a:pt x="1512106" y="43319"/>
                    <a:pt x="1557350" y="43319"/>
                  </a:cubicBezTo>
                  <a:cubicBezTo>
                    <a:pt x="1602613" y="43319"/>
                    <a:pt x="1628565" y="64922"/>
                    <a:pt x="1644078" y="77825"/>
                  </a:cubicBezTo>
                  <a:cubicBezTo>
                    <a:pt x="1654282" y="86309"/>
                    <a:pt x="1654676" y="86645"/>
                    <a:pt x="1661509" y="86645"/>
                  </a:cubicBezTo>
                  <a:cubicBezTo>
                    <a:pt x="1668348" y="86645"/>
                    <a:pt x="1668741" y="86309"/>
                    <a:pt x="1678971" y="77800"/>
                  </a:cubicBezTo>
                  <a:cubicBezTo>
                    <a:pt x="1694465" y="64922"/>
                    <a:pt x="1720411" y="43319"/>
                    <a:pt x="1765655" y="433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5995289" y="2599069"/>
              <a:ext cx="387261" cy="598354"/>
            </a:xfrm>
            <a:custGeom>
              <a:rect b="b" l="l" r="r" t="t"/>
              <a:pathLst>
                <a:path extrusionOk="0" h="598354" w="387261">
                  <a:moveTo>
                    <a:pt x="350183" y="598354"/>
                  </a:moveTo>
                  <a:cubicBezTo>
                    <a:pt x="339077" y="598354"/>
                    <a:pt x="328269" y="592664"/>
                    <a:pt x="322199" y="582402"/>
                  </a:cubicBezTo>
                  <a:lnTo>
                    <a:pt x="9137" y="53625"/>
                  </a:lnTo>
                  <a:cubicBezTo>
                    <a:pt x="0" y="38182"/>
                    <a:pt x="5118" y="18237"/>
                    <a:pt x="20554" y="9099"/>
                  </a:cubicBezTo>
                  <a:cubicBezTo>
                    <a:pt x="35979" y="0"/>
                    <a:pt x="55924" y="5054"/>
                    <a:pt x="65062" y="20523"/>
                  </a:cubicBezTo>
                  <a:lnTo>
                    <a:pt x="378123" y="549300"/>
                  </a:lnTo>
                  <a:cubicBezTo>
                    <a:pt x="387261" y="564743"/>
                    <a:pt x="382143" y="584688"/>
                    <a:pt x="366706" y="593826"/>
                  </a:cubicBezTo>
                  <a:cubicBezTo>
                    <a:pt x="361518" y="596893"/>
                    <a:pt x="355809" y="598354"/>
                    <a:pt x="350183" y="5983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6363973" y="3212767"/>
              <a:ext cx="135134" cy="167881"/>
            </a:xfrm>
            <a:custGeom>
              <a:rect b="b" l="l" r="r" t="t"/>
              <a:pathLst>
                <a:path extrusionOk="0" h="167881" w="135134">
                  <a:moveTo>
                    <a:pt x="98069" y="167881"/>
                  </a:moveTo>
                  <a:cubicBezTo>
                    <a:pt x="87198" y="167881"/>
                    <a:pt x="76580" y="162426"/>
                    <a:pt x="70421" y="152476"/>
                  </a:cubicBezTo>
                  <a:lnTo>
                    <a:pt x="9455" y="54171"/>
                  </a:lnTo>
                  <a:cubicBezTo>
                    <a:pt x="0" y="38912"/>
                    <a:pt x="4718" y="18910"/>
                    <a:pt x="19989" y="9455"/>
                  </a:cubicBezTo>
                  <a:cubicBezTo>
                    <a:pt x="35178" y="0"/>
                    <a:pt x="55251" y="4718"/>
                    <a:pt x="64706" y="19983"/>
                  </a:cubicBezTo>
                  <a:lnTo>
                    <a:pt x="125679" y="118294"/>
                  </a:lnTo>
                  <a:cubicBezTo>
                    <a:pt x="135134" y="133546"/>
                    <a:pt x="130416" y="153555"/>
                    <a:pt x="115138" y="163010"/>
                  </a:cubicBezTo>
                  <a:cubicBezTo>
                    <a:pt x="109835" y="166312"/>
                    <a:pt x="103911" y="167881"/>
                    <a:pt x="98069" y="1678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5061259" y="3816623"/>
              <a:ext cx="1784362" cy="122739"/>
            </a:xfrm>
            <a:custGeom>
              <a:rect b="b" l="l" r="r" t="t"/>
              <a:pathLst>
                <a:path extrusionOk="0" h="122739" w="1784362">
                  <a:moveTo>
                    <a:pt x="0" y="0"/>
                  </a:moveTo>
                  <a:lnTo>
                    <a:pt x="111582" y="122739"/>
                  </a:lnTo>
                  <a:lnTo>
                    <a:pt x="1710537" y="122739"/>
                  </a:lnTo>
                  <a:cubicBezTo>
                    <a:pt x="1745278" y="73710"/>
                    <a:pt x="1768868" y="31743"/>
                    <a:pt x="1784362" y="0"/>
                  </a:cubicBezTo>
                  <a:close/>
                </a:path>
              </a:pathLst>
            </a:custGeom>
            <a:solidFill>
              <a:schemeClr val="accent2">
                <a:alpha val="4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5336549" y="3763127"/>
              <a:ext cx="215290" cy="215290"/>
            </a:xfrm>
            <a:custGeom>
              <a:rect b="b" l="l" r="r" t="t"/>
              <a:pathLst>
                <a:path extrusionOk="0" h="215290" w="215290">
                  <a:moveTo>
                    <a:pt x="107645" y="215290"/>
                  </a:moveTo>
                  <a:cubicBezTo>
                    <a:pt x="48291" y="215290"/>
                    <a:pt x="0" y="167004"/>
                    <a:pt x="0" y="107645"/>
                  </a:cubicBezTo>
                  <a:cubicBezTo>
                    <a:pt x="0" y="48285"/>
                    <a:pt x="48291" y="0"/>
                    <a:pt x="107645" y="0"/>
                  </a:cubicBezTo>
                  <a:cubicBezTo>
                    <a:pt x="166998" y="0"/>
                    <a:pt x="215290" y="48285"/>
                    <a:pt x="215290" y="107645"/>
                  </a:cubicBezTo>
                  <a:cubicBezTo>
                    <a:pt x="215290" y="167004"/>
                    <a:pt x="166998" y="215290"/>
                    <a:pt x="107645" y="21529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5314883" y="3741458"/>
              <a:ext cx="258629" cy="258629"/>
            </a:xfrm>
            <a:custGeom>
              <a:rect b="b" l="l" r="r" t="t"/>
              <a:pathLst>
                <a:path extrusionOk="0" h="258629" w="258629">
                  <a:moveTo>
                    <a:pt x="129311" y="0"/>
                  </a:moveTo>
                  <a:cubicBezTo>
                    <a:pt x="58007" y="0"/>
                    <a:pt x="0" y="58013"/>
                    <a:pt x="0" y="129311"/>
                  </a:cubicBezTo>
                  <a:cubicBezTo>
                    <a:pt x="0" y="200621"/>
                    <a:pt x="58007" y="258629"/>
                    <a:pt x="129311" y="258629"/>
                  </a:cubicBezTo>
                  <a:cubicBezTo>
                    <a:pt x="200615" y="258629"/>
                    <a:pt x="258629" y="200621"/>
                    <a:pt x="258629" y="129311"/>
                  </a:cubicBezTo>
                  <a:cubicBezTo>
                    <a:pt x="258629" y="58013"/>
                    <a:pt x="200615" y="0"/>
                    <a:pt x="129311" y="0"/>
                  </a:cubicBezTo>
                  <a:close/>
                  <a:moveTo>
                    <a:pt x="129311" y="43319"/>
                  </a:moveTo>
                  <a:cubicBezTo>
                    <a:pt x="176803" y="43319"/>
                    <a:pt x="215303" y="81826"/>
                    <a:pt x="215303" y="129311"/>
                  </a:cubicBezTo>
                  <a:cubicBezTo>
                    <a:pt x="215303" y="176809"/>
                    <a:pt x="176803" y="215309"/>
                    <a:pt x="129311" y="215309"/>
                  </a:cubicBezTo>
                  <a:cubicBezTo>
                    <a:pt x="81819" y="215309"/>
                    <a:pt x="43319" y="176809"/>
                    <a:pt x="43319" y="129311"/>
                  </a:cubicBezTo>
                  <a:cubicBezTo>
                    <a:pt x="43319" y="81826"/>
                    <a:pt x="81819" y="43319"/>
                    <a:pt x="129311" y="433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5704778" y="3763127"/>
              <a:ext cx="215290" cy="215290"/>
            </a:xfrm>
            <a:custGeom>
              <a:rect b="b" l="l" r="r" t="t"/>
              <a:pathLst>
                <a:path extrusionOk="0" h="215290" w="215290">
                  <a:moveTo>
                    <a:pt x="107645" y="215290"/>
                  </a:moveTo>
                  <a:cubicBezTo>
                    <a:pt x="48291" y="215290"/>
                    <a:pt x="0" y="167004"/>
                    <a:pt x="0" y="107645"/>
                  </a:cubicBezTo>
                  <a:cubicBezTo>
                    <a:pt x="0" y="48285"/>
                    <a:pt x="48291" y="0"/>
                    <a:pt x="107645" y="0"/>
                  </a:cubicBezTo>
                  <a:cubicBezTo>
                    <a:pt x="166998" y="0"/>
                    <a:pt x="215290" y="48285"/>
                    <a:pt x="215290" y="107645"/>
                  </a:cubicBezTo>
                  <a:cubicBezTo>
                    <a:pt x="215290" y="167004"/>
                    <a:pt x="166998" y="215290"/>
                    <a:pt x="107645" y="21529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5683105" y="3741458"/>
              <a:ext cx="258629" cy="258629"/>
            </a:xfrm>
            <a:custGeom>
              <a:rect b="b" l="l" r="r" t="t"/>
              <a:pathLst>
                <a:path extrusionOk="0" h="258629" w="258629">
                  <a:moveTo>
                    <a:pt x="129317" y="0"/>
                  </a:moveTo>
                  <a:cubicBezTo>
                    <a:pt x="58013" y="0"/>
                    <a:pt x="0" y="58013"/>
                    <a:pt x="0" y="129311"/>
                  </a:cubicBezTo>
                  <a:cubicBezTo>
                    <a:pt x="0" y="200621"/>
                    <a:pt x="58013" y="258629"/>
                    <a:pt x="129317" y="258629"/>
                  </a:cubicBezTo>
                  <a:cubicBezTo>
                    <a:pt x="200621" y="258629"/>
                    <a:pt x="258629" y="200621"/>
                    <a:pt x="258629" y="129311"/>
                  </a:cubicBezTo>
                  <a:cubicBezTo>
                    <a:pt x="258629" y="58013"/>
                    <a:pt x="200621" y="0"/>
                    <a:pt x="129317" y="0"/>
                  </a:cubicBezTo>
                  <a:close/>
                  <a:moveTo>
                    <a:pt x="129317" y="43319"/>
                  </a:moveTo>
                  <a:cubicBezTo>
                    <a:pt x="176809" y="43319"/>
                    <a:pt x="215309" y="81826"/>
                    <a:pt x="215309" y="129311"/>
                  </a:cubicBezTo>
                  <a:cubicBezTo>
                    <a:pt x="215309" y="176809"/>
                    <a:pt x="176809" y="215309"/>
                    <a:pt x="129317" y="215309"/>
                  </a:cubicBezTo>
                  <a:cubicBezTo>
                    <a:pt x="81826" y="215309"/>
                    <a:pt x="43326" y="176809"/>
                    <a:pt x="43326" y="129311"/>
                  </a:cubicBezTo>
                  <a:cubicBezTo>
                    <a:pt x="43326" y="81826"/>
                    <a:pt x="81826" y="43319"/>
                    <a:pt x="129317" y="433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te Sticker by Slidesgo">
  <a:themeElements>
    <a:clrScheme name="Simple Light">
      <a:dk1>
        <a:srgbClr val="337BB8"/>
      </a:dk1>
      <a:lt1>
        <a:srgbClr val="FF9D00"/>
      </a:lt1>
      <a:dk2>
        <a:srgbClr val="000000"/>
      </a:dk2>
      <a:lt2>
        <a:srgbClr val="9CCEC5"/>
      </a:lt2>
      <a:accent1>
        <a:srgbClr val="B1B5ED"/>
      </a:accent1>
      <a:accent2>
        <a:srgbClr val="FFFFFF"/>
      </a:accent2>
      <a:accent3>
        <a:srgbClr val="469FEA"/>
      </a:accent3>
      <a:accent4>
        <a:srgbClr val="794834"/>
      </a:accent4>
      <a:accent5>
        <a:srgbClr val="073763"/>
      </a:accent5>
      <a:accent6>
        <a:srgbClr val="DF8900"/>
      </a:accent6>
      <a:hlink>
        <a:srgbClr val="FF9D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