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2.jpeg" ContentType="image/jpe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35399E-1365-49C4-B6D7-F42DDF78F86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CB78DA-B8DB-43D9-B09C-5A7A78424F2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D6FB99-524B-4022-8F79-44F070B3A54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EB0BD6-DA98-464C-A75A-34FAEB7D99C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0F0E7F-E6F0-49A4-BCAA-8BFBECA6430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7BFCBE-34D5-41FC-8F7E-62CA782E4E6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70F3A-12AA-4FE3-9A08-5E885CE8867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13B9E5-3F07-4B8E-8FE2-FBAFE92ABE1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77101-E028-4021-89FA-6C17E17A0DA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F5B0AE-4678-4406-B4B0-AA6C0C28D16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96411A-EA2E-41DF-B9E5-49F67050C22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5E0D94-EC31-4012-8397-3CC6EBEC81B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2C7AF0-89F8-4E74-9CF7-5BE964851DB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AD728C-07A3-48DB-90B5-7058144E6D8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38FC95-F9F0-492B-A218-8875DD14D32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C6DA25-7A62-4513-BE3B-B6DFEBB2A7C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882E3-D4D4-47BE-8F2B-0905074D383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760F09-F333-4D76-AF3D-4743FE5ED02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087FD2-13A9-456A-B981-512E44A9D3A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65A5A8-3B18-4520-B436-3C94D4963BF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B14279-C45D-43D2-915C-133A01C124A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939C73-3326-46CB-A2AD-3877CC083CD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59FF19-40BA-4251-A309-FCD7FA25237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3998F0-66EE-40D7-8A6D-AFF1258C81C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o" sz="1000" spc="-1" strike="noStrike">
                <a:solidFill>
                  <a:srgbClr val="666666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4418CEB-AFAA-4D38-A139-30FF295CA627}" type="slidenum">
              <a:rPr b="0" lang="ro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o" sz="1000" spc="-1" strike="noStrike">
                <a:solidFill>
                  <a:srgbClr val="666666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35DCECD-EC5E-4BD3-BCB8-1B603DB98B08}" type="slidenum">
              <a:rPr b="0" lang="ro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905920" y="744480"/>
            <a:ext cx="592596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MedBuddy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608840" y="43246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5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Cojocaru Florin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  </a:t>
            </a:r>
            <a:r>
              <a:rPr b="0" lang="ro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Cotulbea Adrian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1" name="Google Shape;58;p13" descr=""/>
          <p:cNvPicPr/>
          <p:nvPr/>
        </p:nvPicPr>
        <p:blipFill>
          <a:blip r:embed="rId1"/>
          <a:stretch/>
        </p:blipFill>
        <p:spPr>
          <a:xfrm>
            <a:off x="0" y="0"/>
            <a:ext cx="330696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280480" y="444960"/>
            <a:ext cx="35514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4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Doctor Interaction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232800" y="1507680"/>
            <a:ext cx="5599080" cy="306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name of the patient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Diagnostic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Symptoms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Medication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Live chat between patient and doctor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Reminder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Edit Medication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End Treatment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24;p22" descr=""/>
          <p:cNvPicPr/>
          <p:nvPr/>
        </p:nvPicPr>
        <p:blipFill>
          <a:blip r:embed="rId1"/>
          <a:stretch/>
        </p:blipFill>
        <p:spPr>
          <a:xfrm>
            <a:off x="0" y="0"/>
            <a:ext cx="21769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063320" y="1598040"/>
            <a:ext cx="41918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Edit medication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14760" y="2507400"/>
            <a:ext cx="4317120" cy="206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Doctor can edit medication according to treatment’s evolution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31;p23" descr=""/>
          <p:cNvPicPr/>
          <p:nvPr/>
        </p:nvPicPr>
        <p:blipFill>
          <a:blip r:embed="rId1"/>
          <a:stretch/>
        </p:blipFill>
        <p:spPr>
          <a:xfrm>
            <a:off x="0" y="0"/>
            <a:ext cx="23140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76360" y="9824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Reminder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667760" y="1733400"/>
            <a:ext cx="4164120" cy="283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Doctors can set two type of reminder, one single reminder, patient will receive a notification to take the medication, and repetitive reminder,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patient will receive a notification to take the medication every “x” hours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38;p24" descr=""/>
          <p:cNvPicPr/>
          <p:nvPr/>
        </p:nvPicPr>
        <p:blipFill>
          <a:blip r:embed="rId1"/>
          <a:stretch/>
        </p:blipFill>
        <p:spPr>
          <a:xfrm>
            <a:off x="0" y="0"/>
            <a:ext cx="2314080" cy="509472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39;p24" descr=""/>
          <p:cNvPicPr/>
          <p:nvPr/>
        </p:nvPicPr>
        <p:blipFill>
          <a:blip r:embed="rId2"/>
          <a:stretch/>
        </p:blipFill>
        <p:spPr>
          <a:xfrm>
            <a:off x="2314440" y="0"/>
            <a:ext cx="2333520" cy="50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804920" y="444960"/>
            <a:ext cx="40273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Patient History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740480" y="1152360"/>
            <a:ext cx="4091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After the end of an treatment, it will be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moved to a history list of patients with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name, diagnostic, medication and review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from patient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146;p25" descr=""/>
          <p:cNvPicPr/>
          <p:nvPr/>
        </p:nvPicPr>
        <p:blipFill>
          <a:blip r:embed="rId1"/>
          <a:stretch/>
        </p:blipFill>
        <p:spPr>
          <a:xfrm>
            <a:off x="0" y="0"/>
            <a:ext cx="2314080" cy="5143320"/>
          </a:xfrm>
          <a:prstGeom prst="rect">
            <a:avLst/>
          </a:prstGeom>
          <a:ln w="0">
            <a:noFill/>
          </a:ln>
        </p:spPr>
      </p:pic>
      <p:pic>
        <p:nvPicPr>
          <p:cNvPr id="122" name="Google Shape;147;p25" descr=""/>
          <p:cNvPicPr/>
          <p:nvPr/>
        </p:nvPicPr>
        <p:blipFill>
          <a:blip r:embed="rId2"/>
          <a:stretch/>
        </p:blipFill>
        <p:spPr>
          <a:xfrm>
            <a:off x="2314440" y="0"/>
            <a:ext cx="23140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44840" y="21322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5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Thank you!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 rot="10800000">
            <a:off x="8206920" y="4569480"/>
            <a:ext cx="624960" cy="146880"/>
          </a:xfrm>
          <a:prstGeom prst="rect">
            <a:avLst/>
          </a:prstGeom>
          <a:noFill/>
          <a:ln w="0">
            <a:noFill/>
          </a:ln>
        </p:spPr>
        <p:txBody>
          <a:bodyPr tIns="73440" bIns="73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360840" y="1237320"/>
            <a:ext cx="46317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UML Diagram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779320" y="4425840"/>
            <a:ext cx="52560" cy="142560"/>
          </a:xfrm>
          <a:prstGeom prst="rect">
            <a:avLst/>
          </a:prstGeom>
          <a:noFill/>
          <a:ln w="0">
            <a:noFill/>
          </a:ln>
        </p:spPr>
        <p:txBody>
          <a:bodyPr tIns="142560" bIns="14256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5;p14" descr=""/>
          <p:cNvPicPr/>
          <p:nvPr/>
        </p:nvPicPr>
        <p:blipFill>
          <a:blip r:embed="rId1"/>
          <a:stretch/>
        </p:blipFill>
        <p:spPr>
          <a:xfrm>
            <a:off x="311760" y="0"/>
            <a:ext cx="59518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82680" y="1345320"/>
            <a:ext cx="4947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Authentication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655520" y="1918080"/>
            <a:ext cx="4608360" cy="3153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Authenticate with Email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Email must be valid(has been checked with regular expression)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Phone number must have 10 digits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Password more than 7 characters and match with ConfirmPassword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select account role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2;p15" descr=""/>
          <p:cNvPicPr/>
          <p:nvPr/>
        </p:nvPicPr>
        <p:blipFill>
          <a:blip r:embed="rId1"/>
          <a:stretch/>
        </p:blipFill>
        <p:spPr>
          <a:xfrm>
            <a:off x="0" y="0"/>
            <a:ext cx="2240640" cy="514332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73;p15" descr=""/>
          <p:cNvPicPr/>
          <p:nvPr/>
        </p:nvPicPr>
        <p:blipFill>
          <a:blip r:embed="rId2"/>
          <a:stretch/>
        </p:blipFill>
        <p:spPr>
          <a:xfrm>
            <a:off x="2241000" y="0"/>
            <a:ext cx="241380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57160" y="444960"/>
            <a:ext cx="437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Patient Dashboard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298320" y="1152360"/>
            <a:ext cx="55339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Name of the patient logged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Make an appointment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Need a doctor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Treatment history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List of Active Treatments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Settings Button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Confirmed login toast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80;p16" descr=""/>
          <p:cNvPicPr/>
          <p:nvPr/>
        </p:nvPicPr>
        <p:blipFill>
          <a:blip r:embed="rId1"/>
          <a:stretch/>
        </p:blipFill>
        <p:spPr>
          <a:xfrm>
            <a:off x="0" y="0"/>
            <a:ext cx="24040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63720" y="444960"/>
            <a:ext cx="51681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SendRequest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825640" y="1384200"/>
            <a:ext cx="63183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Choose the specialty of the medic you are looking for selecting from spinner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Write what symptoms you have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Send  the request to all the doctors with that specialty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87;p17" descr=""/>
          <p:cNvPicPr/>
          <p:nvPr/>
        </p:nvPicPr>
        <p:blipFill>
          <a:blip r:embed="rId1"/>
          <a:stretch/>
        </p:blipFill>
        <p:spPr>
          <a:xfrm>
            <a:off x="0" y="0"/>
            <a:ext cx="243000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19440" y="944280"/>
            <a:ext cx="40183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Patient Interaction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19440" y="1758600"/>
            <a:ext cx="3512160" cy="2341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4000"/>
          </a:bodyPr>
          <a:p>
            <a:pPr marL="457200" indent="-32580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name of the doctor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diagnostic received by medic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symptoms given by patient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medication recommended by doctor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live chat with doctor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set up reminder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leave a review for the doctor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94;p18" descr=""/>
          <p:cNvPicPr/>
          <p:nvPr/>
        </p:nvPicPr>
        <p:blipFill>
          <a:blip r:embed="rId1"/>
          <a:stretch/>
        </p:blipFill>
        <p:spPr>
          <a:xfrm>
            <a:off x="0" y="0"/>
            <a:ext cx="21769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42080" y="12625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Settings Button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942080" y="2160720"/>
            <a:ext cx="3890160" cy="2407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Pop up with settings,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contains log out and edit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profile buttons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Edit Profile only update those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specific fields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Age must be between 18-99,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phone number 10 digits and </a:t>
            </a: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weight less than 4 digits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1;p19" descr=""/>
          <p:cNvPicPr/>
          <p:nvPr/>
        </p:nvPicPr>
        <p:blipFill>
          <a:blip r:embed="rId1"/>
          <a:stretch/>
        </p:blipFill>
        <p:spPr>
          <a:xfrm>
            <a:off x="0" y="0"/>
            <a:ext cx="2314080" cy="514332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2;p19" descr=""/>
          <p:cNvPicPr/>
          <p:nvPr/>
        </p:nvPicPr>
        <p:blipFill>
          <a:blip r:embed="rId2"/>
          <a:stretch/>
        </p:blipFill>
        <p:spPr>
          <a:xfrm>
            <a:off x="2314440" y="0"/>
            <a:ext cx="23140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493800" y="444960"/>
            <a:ext cx="5338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Doctor Dashboard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8640" y="1279440"/>
            <a:ext cx="5223240" cy="328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Appointments 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Pending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Patients History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List of active patients, name and diagnostic (clickable towards interaction)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Settings button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09;p20" descr=""/>
          <p:cNvPicPr/>
          <p:nvPr/>
        </p:nvPicPr>
        <p:blipFill>
          <a:blip r:embed="rId1"/>
          <a:stretch/>
        </p:blipFill>
        <p:spPr>
          <a:xfrm>
            <a:off x="0" y="-141840"/>
            <a:ext cx="2314080" cy="528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88720" y="444960"/>
            <a:ext cx="40431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o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Receive Request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611600" y="1265760"/>
            <a:ext cx="4220640" cy="330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name of the patient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gender, age, weight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Medical expertise means diagnostic and medication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r>
              <a:rPr b="0" lang="ro" sz="1800" spc="-1" strike="noStrike">
                <a:solidFill>
                  <a:srgbClr val="666666"/>
                </a:solidFill>
                <a:latin typeface="Proxima Nova"/>
                <a:ea typeface="Proxima Nova"/>
              </a:rPr>
              <a:t>Medic can accept or decline  the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16;p21" descr=""/>
          <p:cNvPicPr/>
          <p:nvPr/>
        </p:nvPicPr>
        <p:blipFill>
          <a:blip r:embed="rId1"/>
          <a:stretch/>
        </p:blipFill>
        <p:spPr>
          <a:xfrm>
            <a:off x="2296800" y="0"/>
            <a:ext cx="2314080" cy="514332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117;p21" descr=""/>
          <p:cNvPicPr/>
          <p:nvPr/>
        </p:nvPicPr>
        <p:blipFill>
          <a:blip r:embed="rId2"/>
          <a:stretch/>
        </p:blipFill>
        <p:spPr>
          <a:xfrm>
            <a:off x="0" y="0"/>
            <a:ext cx="23140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2023-01-11T07:57:31Z</dcterms:modified>
  <cp:revision>7</cp:revision>
  <dc:subject/>
  <dc:title/>
</cp:coreProperties>
</file>